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4.xml" ContentType="application/vnd.openxmlformats-officedocument.them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5.xml" ContentType="application/vnd.openxmlformats-officedocument.them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6.xml" ContentType="application/vnd.openxmlformats-officedocument.them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7.xml" ContentType="application/vnd.openxmlformats-officedocument.them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8.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9.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10.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11.xml" ContentType="application/vnd.openxmlformats-officedocument.theme+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theme/theme12.xml" ContentType="application/vnd.openxmlformats-officedocument.theme+xml"/>
  <Override PartName="/ppt/theme/theme1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 id="2147483663" r:id="rId2"/>
    <p:sldMasterId id="2147483666" r:id="rId3"/>
    <p:sldMasterId id="2147483669" r:id="rId4"/>
    <p:sldMasterId id="2147483672" r:id="rId5"/>
    <p:sldMasterId id="2147483675" r:id="rId6"/>
    <p:sldMasterId id="2147483678" r:id="rId7"/>
    <p:sldMasterId id="2147483681" r:id="rId8"/>
    <p:sldMasterId id="2147483693" r:id="rId9"/>
    <p:sldMasterId id="2147483705" r:id="rId10"/>
    <p:sldMasterId id="2147483717" r:id="rId11"/>
    <p:sldMasterId id="2147483733" r:id="rId12"/>
  </p:sldMasterIdLst>
  <p:notesMasterIdLst>
    <p:notesMasterId r:id="rId32"/>
  </p:notesMasterIdLst>
  <p:sldIdLst>
    <p:sldId id="947" r:id="rId13"/>
    <p:sldId id="1003" r:id="rId14"/>
    <p:sldId id="1004" r:id="rId15"/>
    <p:sldId id="992" r:id="rId16"/>
    <p:sldId id="1006" r:id="rId17"/>
    <p:sldId id="1000" r:id="rId18"/>
    <p:sldId id="1007" r:id="rId19"/>
    <p:sldId id="993" r:id="rId20"/>
    <p:sldId id="1008" r:id="rId21"/>
    <p:sldId id="1009" r:id="rId22"/>
    <p:sldId id="999" r:id="rId23"/>
    <p:sldId id="1016" r:id="rId24"/>
    <p:sldId id="1017" r:id="rId25"/>
    <p:sldId id="1010" r:id="rId26"/>
    <p:sldId id="996" r:id="rId27"/>
    <p:sldId id="1011" r:id="rId28"/>
    <p:sldId id="997" r:id="rId29"/>
    <p:sldId id="1019" r:id="rId30"/>
    <p:sldId id="1021" r:id="rId31"/>
  </p:sldIdLst>
  <p:sldSz cx="12801600" cy="9601200" type="A3"/>
  <p:notesSz cx="6858000" cy="9144000"/>
  <p:defaultTextStyle>
    <a:defPPr>
      <a:defRPr lang="ko-KR"/>
    </a:defPPr>
    <a:lvl1pPr marL="0" algn="l" defTabSz="1280103" rtl="0" eaLnBrk="1" latinLnBrk="1" hangingPunct="1">
      <a:defRPr sz="2500" kern="1200">
        <a:solidFill>
          <a:schemeClr val="tx1"/>
        </a:solidFill>
        <a:latin typeface="+mn-lt"/>
        <a:ea typeface="+mn-ea"/>
        <a:cs typeface="+mn-cs"/>
      </a:defRPr>
    </a:lvl1pPr>
    <a:lvl2pPr marL="640052" algn="l" defTabSz="1280103" rtl="0" eaLnBrk="1" latinLnBrk="1" hangingPunct="1">
      <a:defRPr sz="2500" kern="1200">
        <a:solidFill>
          <a:schemeClr val="tx1"/>
        </a:solidFill>
        <a:latin typeface="+mn-lt"/>
        <a:ea typeface="+mn-ea"/>
        <a:cs typeface="+mn-cs"/>
      </a:defRPr>
    </a:lvl2pPr>
    <a:lvl3pPr marL="1280103" algn="l" defTabSz="1280103" rtl="0" eaLnBrk="1" latinLnBrk="1" hangingPunct="1">
      <a:defRPr sz="2500" kern="1200">
        <a:solidFill>
          <a:schemeClr val="tx1"/>
        </a:solidFill>
        <a:latin typeface="+mn-lt"/>
        <a:ea typeface="+mn-ea"/>
        <a:cs typeface="+mn-cs"/>
      </a:defRPr>
    </a:lvl3pPr>
    <a:lvl4pPr marL="1920155" algn="l" defTabSz="1280103" rtl="0" eaLnBrk="1" latinLnBrk="1" hangingPunct="1">
      <a:defRPr sz="2500" kern="1200">
        <a:solidFill>
          <a:schemeClr val="tx1"/>
        </a:solidFill>
        <a:latin typeface="+mn-lt"/>
        <a:ea typeface="+mn-ea"/>
        <a:cs typeface="+mn-cs"/>
      </a:defRPr>
    </a:lvl4pPr>
    <a:lvl5pPr marL="2560207" algn="l" defTabSz="1280103" rtl="0" eaLnBrk="1" latinLnBrk="1" hangingPunct="1">
      <a:defRPr sz="2500" kern="1200">
        <a:solidFill>
          <a:schemeClr val="tx1"/>
        </a:solidFill>
        <a:latin typeface="+mn-lt"/>
        <a:ea typeface="+mn-ea"/>
        <a:cs typeface="+mn-cs"/>
      </a:defRPr>
    </a:lvl5pPr>
    <a:lvl6pPr marL="3200258" algn="l" defTabSz="1280103" rtl="0" eaLnBrk="1" latinLnBrk="1" hangingPunct="1">
      <a:defRPr sz="2500" kern="1200">
        <a:solidFill>
          <a:schemeClr val="tx1"/>
        </a:solidFill>
        <a:latin typeface="+mn-lt"/>
        <a:ea typeface="+mn-ea"/>
        <a:cs typeface="+mn-cs"/>
      </a:defRPr>
    </a:lvl6pPr>
    <a:lvl7pPr marL="3840310" algn="l" defTabSz="1280103" rtl="0" eaLnBrk="1" latinLnBrk="1" hangingPunct="1">
      <a:defRPr sz="2500" kern="1200">
        <a:solidFill>
          <a:schemeClr val="tx1"/>
        </a:solidFill>
        <a:latin typeface="+mn-lt"/>
        <a:ea typeface="+mn-ea"/>
        <a:cs typeface="+mn-cs"/>
      </a:defRPr>
    </a:lvl7pPr>
    <a:lvl8pPr marL="4480362" algn="l" defTabSz="1280103" rtl="0" eaLnBrk="1" latinLnBrk="1" hangingPunct="1">
      <a:defRPr sz="2500" kern="1200">
        <a:solidFill>
          <a:schemeClr val="tx1"/>
        </a:solidFill>
        <a:latin typeface="+mn-lt"/>
        <a:ea typeface="+mn-ea"/>
        <a:cs typeface="+mn-cs"/>
      </a:defRPr>
    </a:lvl8pPr>
    <a:lvl9pPr marL="5120413" algn="l" defTabSz="1280103" rtl="0" eaLnBrk="1" latinLnBrk="1" hangingPunct="1">
      <a:defRPr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6" userDrawn="1">
          <p15:clr>
            <a:srgbClr val="A4A3A4"/>
          </p15:clr>
        </p15:guide>
        <p15:guide id="2" orient="horz" pos="5882" userDrawn="1">
          <p15:clr>
            <a:srgbClr val="A4A3A4"/>
          </p15:clr>
        </p15:guide>
        <p15:guide id="3" orient="horz" pos="620" userDrawn="1">
          <p15:clr>
            <a:srgbClr val="A4A3A4"/>
          </p15:clr>
        </p15:guide>
        <p15:guide id="4" orient="horz" pos="76">
          <p15:clr>
            <a:srgbClr val="A4A3A4"/>
          </p15:clr>
        </p15:guide>
        <p15:guide id="5" orient="horz" pos="3478" userDrawn="1">
          <p15:clr>
            <a:srgbClr val="A4A3A4"/>
          </p15:clr>
        </p15:guide>
        <p15:guide id="6" pos="5030" userDrawn="1">
          <p15:clr>
            <a:srgbClr val="A4A3A4"/>
          </p15:clr>
        </p15:guide>
        <p15:guide id="8" pos="993">
          <p15:clr>
            <a:srgbClr val="A4A3A4"/>
          </p15:clr>
        </p15:guide>
        <p15:guide id="9" pos="131">
          <p15:clr>
            <a:srgbClr val="A4A3A4"/>
          </p15:clr>
        </p15:guide>
        <p15:guide id="10" pos="4576" userDrawn="1">
          <p15:clr>
            <a:srgbClr val="A4A3A4"/>
          </p15:clr>
        </p15:guide>
        <p15:guide id="11" pos="6300">
          <p15:clr>
            <a:srgbClr val="A4A3A4"/>
          </p15:clr>
        </p15:guide>
        <p15:guide id="13" pos="3624">
          <p15:clr>
            <a:srgbClr val="A4A3A4"/>
          </p15:clr>
        </p15:guide>
        <p15:guide id="14" orient="horz" pos="5065" userDrawn="1">
          <p15:clr>
            <a:srgbClr val="A4A3A4"/>
          </p15:clr>
        </p15:guide>
        <p15:guide id="15" orient="horz" pos="1527" userDrawn="1">
          <p15:clr>
            <a:srgbClr val="A4A3A4"/>
          </p15:clr>
        </p15:guide>
        <p15:guide id="16" orient="horz" pos="2162" userDrawn="1">
          <p15:clr>
            <a:srgbClr val="A4A3A4"/>
          </p15:clr>
        </p15:guide>
        <p15:guide id="17" orient="horz" pos="1164" userDrawn="1">
          <p15:clr>
            <a:srgbClr val="A4A3A4"/>
          </p15:clr>
        </p15:guide>
        <p15:guide id="18" orient="horz"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C090"/>
    <a:srgbClr val="EF4F35"/>
    <a:srgbClr val="22C6A7"/>
    <a:srgbClr val="A6A6A6"/>
    <a:srgbClr val="17C3E0"/>
    <a:srgbClr val="F2F2F2"/>
    <a:srgbClr val="FFFFFF"/>
    <a:srgbClr val="000000"/>
    <a:srgbClr val="BFBFBF"/>
    <a:srgbClr val="FCB4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718" autoAdjust="0"/>
    <p:restoredTop sz="98456" autoAdjust="0"/>
  </p:normalViewPr>
  <p:slideViewPr>
    <p:cSldViewPr showGuides="1">
      <p:cViewPr varScale="1">
        <p:scale>
          <a:sx n="76" d="100"/>
          <a:sy n="76" d="100"/>
        </p:scale>
        <p:origin x="2112" y="114"/>
      </p:cViewPr>
      <p:guideLst>
        <p:guide orient="horz" pos="166"/>
        <p:guide orient="horz" pos="5882"/>
        <p:guide orient="horz" pos="620"/>
        <p:guide orient="horz" pos="76"/>
        <p:guide orient="horz" pos="3478"/>
        <p:guide pos="5030"/>
        <p:guide pos="993"/>
        <p:guide pos="131"/>
        <p:guide pos="4576"/>
        <p:guide pos="6300"/>
        <p:guide pos="3624"/>
        <p:guide orient="horz" pos="5065"/>
        <p:guide orient="horz" pos="1527"/>
        <p:guide orient="horz" pos="2162"/>
        <p:guide orient="horz" pos="1164"/>
        <p:guide orient="horz" pos="3840"/>
      </p:guideLst>
    </p:cSldViewPr>
  </p:slideViewPr>
  <p:outlineViewPr>
    <p:cViewPr>
      <p:scale>
        <a:sx n="33" d="100"/>
        <a:sy n="33" d="100"/>
      </p:scale>
      <p:origin x="0" y="0"/>
    </p:cViewPr>
  </p:outlineViewPr>
  <p:notesTextViewPr>
    <p:cViewPr>
      <p:scale>
        <a:sx n="100" d="100"/>
        <a:sy n="100" d="100"/>
      </p:scale>
      <p:origin x="0" y="0"/>
    </p:cViewPr>
  </p:notesTextViewPr>
  <p:notesViewPr>
    <p:cSldViewPr showGuides="1">
      <p:cViewPr varScale="1">
        <p:scale>
          <a:sx n="85" d="100"/>
          <a:sy n="85" d="100"/>
        </p:scale>
        <p:origin x="-391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slide" Target="slides/slide9.xml"/><Relationship Id="rId34"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4.xml"/><Relationship Id="rId20" Type="http://schemas.openxmlformats.org/officeDocument/2006/relationships/slide" Target="slides/slide8.xml"/><Relationship Id="rId29"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2.xml"/><Relationship Id="rId32"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tableStyles" Target="tableStyles.xml"/><Relationship Id="rId10" Type="http://schemas.openxmlformats.org/officeDocument/2006/relationships/slideMaster" Target="slideMasters/slideMaster10.xml"/><Relationship Id="rId19" Type="http://schemas.openxmlformats.org/officeDocument/2006/relationships/slide" Target="slides/slide7.xml"/><Relationship Id="rId31" Type="http://schemas.openxmlformats.org/officeDocument/2006/relationships/slide" Target="slides/slide19.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slide" Target="slides/slide18.xml"/><Relationship Id="rId35" Type="http://schemas.openxmlformats.org/officeDocument/2006/relationships/theme" Target="theme/theme1.xml"/><Relationship Id="rId8" Type="http://schemas.openxmlformats.org/officeDocument/2006/relationships/slideMaster" Target="slideMasters/slideMaster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1076D4-20CE-49C6-BB70-376C55062011}" type="datetimeFigureOut">
              <a:rPr lang="ko-KR" altLang="en-US" smtClean="0"/>
              <a:pPr/>
              <a:t>2025-07-21</a:t>
            </a:fld>
            <a:endParaRPr lang="ko-KR" altLang="en-US"/>
          </a:p>
        </p:txBody>
      </p:sp>
      <p:sp>
        <p:nvSpPr>
          <p:cNvPr id="4" name="슬라이드 이미지 개체 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ko-KR" altLang="en-US" dirty="0"/>
          </a:p>
        </p:txBody>
      </p:sp>
      <p:sp>
        <p:nvSpPr>
          <p:cNvPr id="7" name="슬라이드 번호 개체 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4D6FC7-E501-4E82-8AF8-43E990F2A386}"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notesStyle>
    <a:lvl1pPr marL="0" algn="l" defTabSz="1280103" rtl="0" eaLnBrk="1" latinLnBrk="1" hangingPunct="1">
      <a:defRPr sz="1700" kern="1200">
        <a:solidFill>
          <a:schemeClr val="tx1"/>
        </a:solidFill>
        <a:latin typeface="+mn-lt"/>
        <a:ea typeface="+mn-ea"/>
        <a:cs typeface="+mn-cs"/>
      </a:defRPr>
    </a:lvl1pPr>
    <a:lvl2pPr marL="640052" algn="l" defTabSz="1280103" rtl="0" eaLnBrk="1" latinLnBrk="1" hangingPunct="1">
      <a:defRPr sz="1700" kern="1200">
        <a:solidFill>
          <a:schemeClr val="tx1"/>
        </a:solidFill>
        <a:latin typeface="+mn-lt"/>
        <a:ea typeface="+mn-ea"/>
        <a:cs typeface="+mn-cs"/>
      </a:defRPr>
    </a:lvl2pPr>
    <a:lvl3pPr marL="1280103" algn="l" defTabSz="1280103" rtl="0" eaLnBrk="1" latinLnBrk="1" hangingPunct="1">
      <a:defRPr sz="1700" kern="1200">
        <a:solidFill>
          <a:schemeClr val="tx1"/>
        </a:solidFill>
        <a:latin typeface="+mn-lt"/>
        <a:ea typeface="+mn-ea"/>
        <a:cs typeface="+mn-cs"/>
      </a:defRPr>
    </a:lvl3pPr>
    <a:lvl4pPr marL="1920155" algn="l" defTabSz="1280103" rtl="0" eaLnBrk="1" latinLnBrk="1" hangingPunct="1">
      <a:defRPr sz="1700" kern="1200">
        <a:solidFill>
          <a:schemeClr val="tx1"/>
        </a:solidFill>
        <a:latin typeface="+mn-lt"/>
        <a:ea typeface="+mn-ea"/>
        <a:cs typeface="+mn-cs"/>
      </a:defRPr>
    </a:lvl4pPr>
    <a:lvl5pPr marL="2560207" algn="l" defTabSz="1280103" rtl="0" eaLnBrk="1" latinLnBrk="1" hangingPunct="1">
      <a:defRPr sz="1700" kern="1200">
        <a:solidFill>
          <a:schemeClr val="tx1"/>
        </a:solidFill>
        <a:latin typeface="+mn-lt"/>
        <a:ea typeface="+mn-ea"/>
        <a:cs typeface="+mn-cs"/>
      </a:defRPr>
    </a:lvl5pPr>
    <a:lvl6pPr marL="3200258" algn="l" defTabSz="1280103" rtl="0" eaLnBrk="1" latinLnBrk="1" hangingPunct="1">
      <a:defRPr sz="1700" kern="1200">
        <a:solidFill>
          <a:schemeClr val="tx1"/>
        </a:solidFill>
        <a:latin typeface="+mn-lt"/>
        <a:ea typeface="+mn-ea"/>
        <a:cs typeface="+mn-cs"/>
      </a:defRPr>
    </a:lvl6pPr>
    <a:lvl7pPr marL="3840310" algn="l" defTabSz="1280103" rtl="0" eaLnBrk="1" latinLnBrk="1" hangingPunct="1">
      <a:defRPr sz="1700" kern="1200">
        <a:solidFill>
          <a:schemeClr val="tx1"/>
        </a:solidFill>
        <a:latin typeface="+mn-lt"/>
        <a:ea typeface="+mn-ea"/>
        <a:cs typeface="+mn-cs"/>
      </a:defRPr>
    </a:lvl7pPr>
    <a:lvl8pPr marL="4480362" algn="l" defTabSz="1280103" rtl="0" eaLnBrk="1" latinLnBrk="1" hangingPunct="1">
      <a:defRPr sz="1700" kern="1200">
        <a:solidFill>
          <a:schemeClr val="tx1"/>
        </a:solidFill>
        <a:latin typeface="+mn-lt"/>
        <a:ea typeface="+mn-ea"/>
        <a:cs typeface="+mn-cs"/>
      </a:defRPr>
    </a:lvl8pPr>
    <a:lvl9pPr marL="5120413" algn="l" defTabSz="1280103" rtl="0" eaLnBrk="1" latinLnBrk="1" hangingPunct="1">
      <a:defRPr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2E3367-AAE1-FC09-1DCB-0FE21306653A}"/>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EF08E9FE-AAE9-D611-6D1B-345DAB964C83}"/>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A212A637-C752-0B7A-FA65-9C4966BE17A2}"/>
              </a:ext>
            </a:extLst>
          </p:cNvPr>
          <p:cNvSpPr>
            <a:spLocks noGrp="1"/>
          </p:cNvSpPr>
          <p:nvPr>
            <p:ph type="body" idx="1"/>
          </p:nvPr>
        </p:nvSpPr>
        <p:spPr/>
        <p:txBody>
          <a:bodyPr>
            <a:normAutofit/>
          </a:bodyPr>
          <a:lstStyle/>
          <a:p>
            <a:endParaRPr lang="ko-KR" altLang="en-US" dirty="0"/>
          </a:p>
        </p:txBody>
      </p:sp>
      <p:sp>
        <p:nvSpPr>
          <p:cNvPr id="4" name="슬라이드 번호 개체 틀 3">
            <a:extLst>
              <a:ext uri="{FF2B5EF4-FFF2-40B4-BE49-F238E27FC236}">
                <a16:creationId xmlns:a16="http://schemas.microsoft.com/office/drawing/2014/main" id="{FB0DD958-0A3D-7B1B-DEF9-1E6A325B7A9E}"/>
              </a:ext>
            </a:extLst>
          </p:cNvPr>
          <p:cNvSpPr>
            <a:spLocks noGrp="1"/>
          </p:cNvSpPr>
          <p:nvPr>
            <p:ph type="sldNum" sz="quarter" idx="10"/>
          </p:nvPr>
        </p:nvSpPr>
        <p:spPr/>
        <p:txBody>
          <a:bodyPr/>
          <a:lstStyle/>
          <a:p>
            <a:fld id="{884D6FC7-E501-4E82-8AF8-43E990F2A386}" type="slidenum">
              <a:rPr lang="ko-KR" altLang="en-US" smtClean="0"/>
              <a:pPr/>
              <a:t>4</a:t>
            </a:fld>
            <a:endParaRPr lang="ko-KR" altLang="en-US"/>
          </a:p>
        </p:txBody>
      </p:sp>
    </p:spTree>
    <p:extLst>
      <p:ext uri="{BB962C8B-B14F-4D97-AF65-F5344CB8AC3E}">
        <p14:creationId xmlns:p14="http://schemas.microsoft.com/office/powerpoint/2010/main" val="5536613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1A6F3-02EE-08EB-CDC5-AFFE48F998C1}"/>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CC986110-3DEF-05CE-0D00-33891E1E98D3}"/>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3F6580E6-7DF3-FAFA-FB4E-0F831CEA93CA}"/>
              </a:ext>
            </a:extLst>
          </p:cNvPr>
          <p:cNvSpPr>
            <a:spLocks noGrp="1"/>
          </p:cNvSpPr>
          <p:nvPr>
            <p:ph type="body" idx="1"/>
          </p:nvPr>
        </p:nvSpPr>
        <p:spPr/>
        <p:txBody>
          <a:bodyPr>
            <a:normAutofit/>
          </a:bodyPr>
          <a:lstStyle/>
          <a:p>
            <a:endParaRPr lang="ko-KR" altLang="en-US" dirty="0"/>
          </a:p>
        </p:txBody>
      </p:sp>
      <p:sp>
        <p:nvSpPr>
          <p:cNvPr id="4" name="슬라이드 번호 개체 틀 3">
            <a:extLst>
              <a:ext uri="{FF2B5EF4-FFF2-40B4-BE49-F238E27FC236}">
                <a16:creationId xmlns:a16="http://schemas.microsoft.com/office/drawing/2014/main" id="{674D8D78-2904-6FC1-5468-AF7DFAED4754}"/>
              </a:ext>
            </a:extLst>
          </p:cNvPr>
          <p:cNvSpPr>
            <a:spLocks noGrp="1"/>
          </p:cNvSpPr>
          <p:nvPr>
            <p:ph type="sldNum" sz="quarter" idx="10"/>
          </p:nvPr>
        </p:nvSpPr>
        <p:spPr/>
        <p:txBody>
          <a:bodyPr/>
          <a:lstStyle/>
          <a:p>
            <a:fld id="{884D6FC7-E501-4E82-8AF8-43E990F2A386}" type="slidenum">
              <a:rPr lang="ko-KR" altLang="en-US" smtClean="0"/>
              <a:pPr/>
              <a:t>15</a:t>
            </a:fld>
            <a:endParaRPr lang="ko-KR" altLang="en-US"/>
          </a:p>
        </p:txBody>
      </p:sp>
    </p:spTree>
    <p:extLst>
      <p:ext uri="{BB962C8B-B14F-4D97-AF65-F5344CB8AC3E}">
        <p14:creationId xmlns:p14="http://schemas.microsoft.com/office/powerpoint/2010/main" val="22925656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60FFC-8E87-4FFF-DF79-79EE68111A1A}"/>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5E827228-9C02-D8C3-C29C-EEC59C742134}"/>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16A55358-C944-CEBF-976C-2BF382EC03CD}"/>
              </a:ext>
            </a:extLst>
          </p:cNvPr>
          <p:cNvSpPr>
            <a:spLocks noGrp="1"/>
          </p:cNvSpPr>
          <p:nvPr>
            <p:ph type="body" idx="1"/>
          </p:nvPr>
        </p:nvSpPr>
        <p:spPr/>
        <p:txBody>
          <a:bodyPr>
            <a:normAutofit/>
          </a:bodyPr>
          <a:lstStyle/>
          <a:p>
            <a:endParaRPr lang="ko-KR" altLang="en-US" dirty="0"/>
          </a:p>
        </p:txBody>
      </p:sp>
      <p:sp>
        <p:nvSpPr>
          <p:cNvPr id="4" name="슬라이드 번호 개체 틀 3">
            <a:extLst>
              <a:ext uri="{FF2B5EF4-FFF2-40B4-BE49-F238E27FC236}">
                <a16:creationId xmlns:a16="http://schemas.microsoft.com/office/drawing/2014/main" id="{BC149EB8-783E-A882-EAA9-AB41CCB6ACFE}"/>
              </a:ext>
            </a:extLst>
          </p:cNvPr>
          <p:cNvSpPr>
            <a:spLocks noGrp="1"/>
          </p:cNvSpPr>
          <p:nvPr>
            <p:ph type="sldNum" sz="quarter" idx="10"/>
          </p:nvPr>
        </p:nvSpPr>
        <p:spPr/>
        <p:txBody>
          <a:bodyPr/>
          <a:lstStyle/>
          <a:p>
            <a:fld id="{884D6FC7-E501-4E82-8AF8-43E990F2A386}" type="slidenum">
              <a:rPr lang="ko-KR" altLang="en-US" smtClean="0"/>
              <a:pPr/>
              <a:t>16</a:t>
            </a:fld>
            <a:endParaRPr lang="ko-KR" altLang="en-US"/>
          </a:p>
        </p:txBody>
      </p:sp>
    </p:spTree>
    <p:extLst>
      <p:ext uri="{BB962C8B-B14F-4D97-AF65-F5344CB8AC3E}">
        <p14:creationId xmlns:p14="http://schemas.microsoft.com/office/powerpoint/2010/main" val="7689691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60FFC-8E87-4FFF-DF79-79EE68111A1A}"/>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5E827228-9C02-D8C3-C29C-EEC59C742134}"/>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16A55358-C944-CEBF-976C-2BF382EC03CD}"/>
              </a:ext>
            </a:extLst>
          </p:cNvPr>
          <p:cNvSpPr>
            <a:spLocks noGrp="1"/>
          </p:cNvSpPr>
          <p:nvPr>
            <p:ph type="body" idx="1"/>
          </p:nvPr>
        </p:nvSpPr>
        <p:spPr/>
        <p:txBody>
          <a:bodyPr>
            <a:normAutofit/>
          </a:bodyPr>
          <a:lstStyle/>
          <a:p>
            <a:endParaRPr lang="ko-KR" altLang="en-US" dirty="0"/>
          </a:p>
        </p:txBody>
      </p:sp>
      <p:sp>
        <p:nvSpPr>
          <p:cNvPr id="4" name="슬라이드 번호 개체 틀 3">
            <a:extLst>
              <a:ext uri="{FF2B5EF4-FFF2-40B4-BE49-F238E27FC236}">
                <a16:creationId xmlns:a16="http://schemas.microsoft.com/office/drawing/2014/main" id="{BC149EB8-783E-A882-EAA9-AB41CCB6ACFE}"/>
              </a:ext>
            </a:extLst>
          </p:cNvPr>
          <p:cNvSpPr>
            <a:spLocks noGrp="1"/>
          </p:cNvSpPr>
          <p:nvPr>
            <p:ph type="sldNum" sz="quarter" idx="10"/>
          </p:nvPr>
        </p:nvSpPr>
        <p:spPr/>
        <p:txBody>
          <a:bodyPr/>
          <a:lstStyle/>
          <a:p>
            <a:fld id="{884D6FC7-E501-4E82-8AF8-43E990F2A386}" type="slidenum">
              <a:rPr lang="ko-KR" altLang="en-US" smtClean="0"/>
              <a:pPr/>
              <a:t>17</a:t>
            </a:fld>
            <a:endParaRPr lang="ko-KR" altLang="en-US"/>
          </a:p>
        </p:txBody>
      </p:sp>
    </p:spTree>
    <p:extLst>
      <p:ext uri="{BB962C8B-B14F-4D97-AF65-F5344CB8AC3E}">
        <p14:creationId xmlns:p14="http://schemas.microsoft.com/office/powerpoint/2010/main" val="7689691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0D0742-749E-B64D-1933-A6A82E296C22}"/>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C4E65677-FB4E-B756-CF34-50885FDF1CB1}"/>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6F4C0E48-DD58-137C-6CA1-2CBAE8AC4E49}"/>
              </a:ext>
            </a:extLst>
          </p:cNvPr>
          <p:cNvSpPr>
            <a:spLocks noGrp="1"/>
          </p:cNvSpPr>
          <p:nvPr>
            <p:ph type="body" idx="1"/>
          </p:nvPr>
        </p:nvSpPr>
        <p:spPr/>
        <p:txBody>
          <a:bodyPr>
            <a:normAutofit/>
          </a:bodyPr>
          <a:lstStyle/>
          <a:p>
            <a:endParaRPr lang="ko-KR" altLang="en-US" dirty="0"/>
          </a:p>
        </p:txBody>
      </p:sp>
      <p:sp>
        <p:nvSpPr>
          <p:cNvPr id="4" name="슬라이드 번호 개체 틀 3">
            <a:extLst>
              <a:ext uri="{FF2B5EF4-FFF2-40B4-BE49-F238E27FC236}">
                <a16:creationId xmlns:a16="http://schemas.microsoft.com/office/drawing/2014/main" id="{C3958FA3-58FD-D103-1B72-764D56BF0C94}"/>
              </a:ext>
            </a:extLst>
          </p:cNvPr>
          <p:cNvSpPr>
            <a:spLocks noGrp="1"/>
          </p:cNvSpPr>
          <p:nvPr>
            <p:ph type="sldNum" sz="quarter" idx="10"/>
          </p:nvPr>
        </p:nvSpPr>
        <p:spPr/>
        <p:txBody>
          <a:bodyPr/>
          <a:lstStyle/>
          <a:p>
            <a:fld id="{884D6FC7-E501-4E82-8AF8-43E990F2A386}" type="slidenum">
              <a:rPr lang="ko-KR" altLang="en-US" smtClean="0"/>
              <a:pPr/>
              <a:t>18</a:t>
            </a:fld>
            <a:endParaRPr lang="ko-KR" altLang="en-US"/>
          </a:p>
        </p:txBody>
      </p:sp>
    </p:spTree>
    <p:extLst>
      <p:ext uri="{BB962C8B-B14F-4D97-AF65-F5344CB8AC3E}">
        <p14:creationId xmlns:p14="http://schemas.microsoft.com/office/powerpoint/2010/main" val="29276746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93D32-9456-7A54-3820-061A95E69460}"/>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CBDA9914-8027-9032-6623-B012BE1C7F2D}"/>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AC9110C8-11EB-5EB4-184C-D01EFAE44954}"/>
              </a:ext>
            </a:extLst>
          </p:cNvPr>
          <p:cNvSpPr>
            <a:spLocks noGrp="1"/>
          </p:cNvSpPr>
          <p:nvPr>
            <p:ph type="body" idx="1"/>
          </p:nvPr>
        </p:nvSpPr>
        <p:spPr/>
        <p:txBody>
          <a:bodyPr>
            <a:normAutofit/>
          </a:bodyPr>
          <a:lstStyle/>
          <a:p>
            <a:endParaRPr lang="ko-KR" altLang="en-US" dirty="0"/>
          </a:p>
        </p:txBody>
      </p:sp>
      <p:sp>
        <p:nvSpPr>
          <p:cNvPr id="4" name="슬라이드 번호 개체 틀 3">
            <a:extLst>
              <a:ext uri="{FF2B5EF4-FFF2-40B4-BE49-F238E27FC236}">
                <a16:creationId xmlns:a16="http://schemas.microsoft.com/office/drawing/2014/main" id="{C0E1CDEA-B140-A2C4-94A0-E4ECD2E1B7DA}"/>
              </a:ext>
            </a:extLst>
          </p:cNvPr>
          <p:cNvSpPr>
            <a:spLocks noGrp="1"/>
          </p:cNvSpPr>
          <p:nvPr>
            <p:ph type="sldNum" sz="quarter" idx="10"/>
          </p:nvPr>
        </p:nvSpPr>
        <p:spPr/>
        <p:txBody>
          <a:bodyPr/>
          <a:lstStyle/>
          <a:p>
            <a:fld id="{884D6FC7-E501-4E82-8AF8-43E990F2A386}" type="slidenum">
              <a:rPr lang="ko-KR" altLang="en-US" smtClean="0"/>
              <a:pPr/>
              <a:t>19</a:t>
            </a:fld>
            <a:endParaRPr lang="ko-KR" altLang="en-US"/>
          </a:p>
        </p:txBody>
      </p:sp>
    </p:spTree>
    <p:extLst>
      <p:ext uri="{BB962C8B-B14F-4D97-AF65-F5344CB8AC3E}">
        <p14:creationId xmlns:p14="http://schemas.microsoft.com/office/powerpoint/2010/main" val="38145096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1E389A-DF1D-3583-0A4A-B3BC4DD99606}"/>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DCF7576D-DD9E-6023-1C23-7FAA84C92266}"/>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1B17FD13-5464-BFCE-0E9C-EA5F0748DA43}"/>
              </a:ext>
            </a:extLst>
          </p:cNvPr>
          <p:cNvSpPr>
            <a:spLocks noGrp="1"/>
          </p:cNvSpPr>
          <p:nvPr>
            <p:ph type="body" idx="1"/>
          </p:nvPr>
        </p:nvSpPr>
        <p:spPr/>
        <p:txBody>
          <a:bodyPr>
            <a:normAutofit/>
          </a:bodyPr>
          <a:lstStyle/>
          <a:p>
            <a:endParaRPr lang="ko-KR" altLang="en-US" dirty="0"/>
          </a:p>
        </p:txBody>
      </p:sp>
      <p:sp>
        <p:nvSpPr>
          <p:cNvPr id="4" name="슬라이드 번호 개체 틀 3">
            <a:extLst>
              <a:ext uri="{FF2B5EF4-FFF2-40B4-BE49-F238E27FC236}">
                <a16:creationId xmlns:a16="http://schemas.microsoft.com/office/drawing/2014/main" id="{C8B01952-E206-0593-B6F0-A8D1FF26E9E7}"/>
              </a:ext>
            </a:extLst>
          </p:cNvPr>
          <p:cNvSpPr>
            <a:spLocks noGrp="1"/>
          </p:cNvSpPr>
          <p:nvPr>
            <p:ph type="sldNum" sz="quarter" idx="10"/>
          </p:nvPr>
        </p:nvSpPr>
        <p:spPr/>
        <p:txBody>
          <a:bodyPr/>
          <a:lstStyle/>
          <a:p>
            <a:fld id="{884D6FC7-E501-4E82-8AF8-43E990F2A386}" type="slidenum">
              <a:rPr lang="ko-KR" altLang="en-US" smtClean="0"/>
              <a:pPr/>
              <a:t>5</a:t>
            </a:fld>
            <a:endParaRPr lang="ko-KR" altLang="en-US"/>
          </a:p>
        </p:txBody>
      </p:sp>
    </p:spTree>
    <p:extLst>
      <p:ext uri="{BB962C8B-B14F-4D97-AF65-F5344CB8AC3E}">
        <p14:creationId xmlns:p14="http://schemas.microsoft.com/office/powerpoint/2010/main" val="3337854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4BF3E4-B8F9-9310-1308-80E0BF3AAD85}"/>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A99AC45E-07A5-47C7-F318-ABF6436696DB}"/>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93B2D024-6E16-53F0-A529-A7D79F73E33C}"/>
              </a:ext>
            </a:extLst>
          </p:cNvPr>
          <p:cNvSpPr>
            <a:spLocks noGrp="1"/>
          </p:cNvSpPr>
          <p:nvPr>
            <p:ph type="body" idx="1"/>
          </p:nvPr>
        </p:nvSpPr>
        <p:spPr/>
        <p:txBody>
          <a:bodyPr>
            <a:normAutofit/>
          </a:bodyPr>
          <a:lstStyle/>
          <a:p>
            <a:endParaRPr lang="ko-KR" altLang="en-US" dirty="0"/>
          </a:p>
        </p:txBody>
      </p:sp>
      <p:sp>
        <p:nvSpPr>
          <p:cNvPr id="4" name="슬라이드 번호 개체 틀 3">
            <a:extLst>
              <a:ext uri="{FF2B5EF4-FFF2-40B4-BE49-F238E27FC236}">
                <a16:creationId xmlns:a16="http://schemas.microsoft.com/office/drawing/2014/main" id="{CD07CE21-B936-B4B3-0756-DB862CEA149E}"/>
              </a:ext>
            </a:extLst>
          </p:cNvPr>
          <p:cNvSpPr>
            <a:spLocks noGrp="1"/>
          </p:cNvSpPr>
          <p:nvPr>
            <p:ph type="sldNum" sz="quarter" idx="10"/>
          </p:nvPr>
        </p:nvSpPr>
        <p:spPr/>
        <p:txBody>
          <a:bodyPr/>
          <a:lstStyle/>
          <a:p>
            <a:fld id="{884D6FC7-E501-4E82-8AF8-43E990F2A386}" type="slidenum">
              <a:rPr lang="ko-KR" altLang="en-US" smtClean="0"/>
              <a:pPr/>
              <a:t>6</a:t>
            </a:fld>
            <a:endParaRPr lang="ko-KR" altLang="en-US"/>
          </a:p>
        </p:txBody>
      </p:sp>
    </p:spTree>
    <p:extLst>
      <p:ext uri="{BB962C8B-B14F-4D97-AF65-F5344CB8AC3E}">
        <p14:creationId xmlns:p14="http://schemas.microsoft.com/office/powerpoint/2010/main" val="12609467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5231E1-F09E-CF0D-E33D-D0357D058A87}"/>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E6550210-98A7-6F5D-4025-5AED4AA8574E}"/>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852B05FC-0B70-A7A2-49F8-B1AC0BB5D9DD}"/>
              </a:ext>
            </a:extLst>
          </p:cNvPr>
          <p:cNvSpPr>
            <a:spLocks noGrp="1"/>
          </p:cNvSpPr>
          <p:nvPr>
            <p:ph type="body" idx="1"/>
          </p:nvPr>
        </p:nvSpPr>
        <p:spPr/>
        <p:txBody>
          <a:bodyPr>
            <a:normAutofit/>
          </a:bodyPr>
          <a:lstStyle/>
          <a:p>
            <a:endParaRPr lang="ko-KR" altLang="en-US" dirty="0"/>
          </a:p>
        </p:txBody>
      </p:sp>
      <p:sp>
        <p:nvSpPr>
          <p:cNvPr id="4" name="슬라이드 번호 개체 틀 3">
            <a:extLst>
              <a:ext uri="{FF2B5EF4-FFF2-40B4-BE49-F238E27FC236}">
                <a16:creationId xmlns:a16="http://schemas.microsoft.com/office/drawing/2014/main" id="{DD94D892-6E40-24C8-B2B0-52B50B37A292}"/>
              </a:ext>
            </a:extLst>
          </p:cNvPr>
          <p:cNvSpPr>
            <a:spLocks noGrp="1"/>
          </p:cNvSpPr>
          <p:nvPr>
            <p:ph type="sldNum" sz="quarter" idx="10"/>
          </p:nvPr>
        </p:nvSpPr>
        <p:spPr/>
        <p:txBody>
          <a:bodyPr/>
          <a:lstStyle/>
          <a:p>
            <a:fld id="{884D6FC7-E501-4E82-8AF8-43E990F2A386}" type="slidenum">
              <a:rPr lang="ko-KR" altLang="en-US" smtClean="0"/>
              <a:pPr/>
              <a:t>7</a:t>
            </a:fld>
            <a:endParaRPr lang="ko-KR" altLang="en-US"/>
          </a:p>
        </p:txBody>
      </p:sp>
    </p:spTree>
    <p:extLst>
      <p:ext uri="{BB962C8B-B14F-4D97-AF65-F5344CB8AC3E}">
        <p14:creationId xmlns:p14="http://schemas.microsoft.com/office/powerpoint/2010/main" val="9485434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2C94F4-BE69-1C66-9093-04EEA68266A9}"/>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0E968CA8-D56D-7D7E-4320-2DD50CD81EC8}"/>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5ED51A80-6DA6-4A17-9E12-0BEFCA81CF62}"/>
              </a:ext>
            </a:extLst>
          </p:cNvPr>
          <p:cNvSpPr>
            <a:spLocks noGrp="1"/>
          </p:cNvSpPr>
          <p:nvPr>
            <p:ph type="body" idx="1"/>
          </p:nvPr>
        </p:nvSpPr>
        <p:spPr/>
        <p:txBody>
          <a:bodyPr>
            <a:normAutofit/>
          </a:bodyPr>
          <a:lstStyle/>
          <a:p>
            <a:endParaRPr lang="ko-KR" altLang="en-US" dirty="0"/>
          </a:p>
        </p:txBody>
      </p:sp>
      <p:sp>
        <p:nvSpPr>
          <p:cNvPr id="4" name="슬라이드 번호 개체 틀 3">
            <a:extLst>
              <a:ext uri="{FF2B5EF4-FFF2-40B4-BE49-F238E27FC236}">
                <a16:creationId xmlns:a16="http://schemas.microsoft.com/office/drawing/2014/main" id="{380E1F9A-2B6E-0F9E-3B5F-9618AA6EBF4E}"/>
              </a:ext>
            </a:extLst>
          </p:cNvPr>
          <p:cNvSpPr>
            <a:spLocks noGrp="1"/>
          </p:cNvSpPr>
          <p:nvPr>
            <p:ph type="sldNum" sz="quarter" idx="10"/>
          </p:nvPr>
        </p:nvSpPr>
        <p:spPr/>
        <p:txBody>
          <a:bodyPr/>
          <a:lstStyle/>
          <a:p>
            <a:fld id="{884D6FC7-E501-4E82-8AF8-43E990F2A386}" type="slidenum">
              <a:rPr lang="ko-KR" altLang="en-US" smtClean="0"/>
              <a:pPr/>
              <a:t>8</a:t>
            </a:fld>
            <a:endParaRPr lang="ko-KR" altLang="en-US"/>
          </a:p>
        </p:txBody>
      </p:sp>
    </p:spTree>
    <p:extLst>
      <p:ext uri="{BB962C8B-B14F-4D97-AF65-F5344CB8AC3E}">
        <p14:creationId xmlns:p14="http://schemas.microsoft.com/office/powerpoint/2010/main" val="622087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3C8AFC-7E25-10AE-CAE3-3E687F64BED5}"/>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CC938368-42C2-B545-3082-7F3077A1F19E}"/>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6777FE97-F483-3891-B7F6-F1724A70C194}"/>
              </a:ext>
            </a:extLst>
          </p:cNvPr>
          <p:cNvSpPr>
            <a:spLocks noGrp="1"/>
          </p:cNvSpPr>
          <p:nvPr>
            <p:ph type="body" idx="1"/>
          </p:nvPr>
        </p:nvSpPr>
        <p:spPr/>
        <p:txBody>
          <a:bodyPr>
            <a:normAutofit/>
          </a:bodyPr>
          <a:lstStyle/>
          <a:p>
            <a:endParaRPr lang="ko-KR" altLang="en-US" dirty="0"/>
          </a:p>
        </p:txBody>
      </p:sp>
      <p:sp>
        <p:nvSpPr>
          <p:cNvPr id="4" name="슬라이드 번호 개체 틀 3">
            <a:extLst>
              <a:ext uri="{FF2B5EF4-FFF2-40B4-BE49-F238E27FC236}">
                <a16:creationId xmlns:a16="http://schemas.microsoft.com/office/drawing/2014/main" id="{7224FCF1-203B-0947-D17C-C0D950FF547B}"/>
              </a:ext>
            </a:extLst>
          </p:cNvPr>
          <p:cNvSpPr>
            <a:spLocks noGrp="1"/>
          </p:cNvSpPr>
          <p:nvPr>
            <p:ph type="sldNum" sz="quarter" idx="10"/>
          </p:nvPr>
        </p:nvSpPr>
        <p:spPr/>
        <p:txBody>
          <a:bodyPr/>
          <a:lstStyle/>
          <a:p>
            <a:fld id="{884D6FC7-E501-4E82-8AF8-43E990F2A386}" type="slidenum">
              <a:rPr lang="ko-KR" altLang="en-US" smtClean="0"/>
              <a:pPr/>
              <a:t>9</a:t>
            </a:fld>
            <a:endParaRPr lang="ko-KR" altLang="en-US"/>
          </a:p>
        </p:txBody>
      </p:sp>
    </p:spTree>
    <p:extLst>
      <p:ext uri="{BB962C8B-B14F-4D97-AF65-F5344CB8AC3E}">
        <p14:creationId xmlns:p14="http://schemas.microsoft.com/office/powerpoint/2010/main" val="11224309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DFF6E-5719-040F-E07F-14588311851E}"/>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5DBA7737-A87A-6E50-D0E3-7DAB48ED27B6}"/>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6ED0145A-BA1A-B641-4EF6-AB8A3BB2AE03}"/>
              </a:ext>
            </a:extLst>
          </p:cNvPr>
          <p:cNvSpPr>
            <a:spLocks noGrp="1"/>
          </p:cNvSpPr>
          <p:nvPr>
            <p:ph type="body" idx="1"/>
          </p:nvPr>
        </p:nvSpPr>
        <p:spPr/>
        <p:txBody>
          <a:bodyPr>
            <a:normAutofit/>
          </a:bodyPr>
          <a:lstStyle/>
          <a:p>
            <a:endParaRPr lang="ko-KR" altLang="en-US" dirty="0"/>
          </a:p>
        </p:txBody>
      </p:sp>
      <p:sp>
        <p:nvSpPr>
          <p:cNvPr id="4" name="슬라이드 번호 개체 틀 3">
            <a:extLst>
              <a:ext uri="{FF2B5EF4-FFF2-40B4-BE49-F238E27FC236}">
                <a16:creationId xmlns:a16="http://schemas.microsoft.com/office/drawing/2014/main" id="{B7AF9BF4-AF11-8DB6-7061-A800A81728FA}"/>
              </a:ext>
            </a:extLst>
          </p:cNvPr>
          <p:cNvSpPr>
            <a:spLocks noGrp="1"/>
          </p:cNvSpPr>
          <p:nvPr>
            <p:ph type="sldNum" sz="quarter" idx="10"/>
          </p:nvPr>
        </p:nvSpPr>
        <p:spPr/>
        <p:txBody>
          <a:bodyPr/>
          <a:lstStyle/>
          <a:p>
            <a:fld id="{884D6FC7-E501-4E82-8AF8-43E990F2A386}" type="slidenum">
              <a:rPr lang="ko-KR" altLang="en-US" smtClean="0"/>
              <a:pPr/>
              <a:t>10</a:t>
            </a:fld>
            <a:endParaRPr lang="ko-KR" altLang="en-US"/>
          </a:p>
        </p:txBody>
      </p:sp>
    </p:spTree>
    <p:extLst>
      <p:ext uri="{BB962C8B-B14F-4D97-AF65-F5344CB8AC3E}">
        <p14:creationId xmlns:p14="http://schemas.microsoft.com/office/powerpoint/2010/main" val="1734416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69D974-BFF0-ABB6-8A0E-CBBCD52852BF}"/>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0E17B5B4-88C2-885D-5D90-5CB1F78E4939}"/>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F8DE7A6B-9196-F766-5734-9E81DB9B1A65}"/>
              </a:ext>
            </a:extLst>
          </p:cNvPr>
          <p:cNvSpPr>
            <a:spLocks noGrp="1"/>
          </p:cNvSpPr>
          <p:nvPr>
            <p:ph type="body" idx="1"/>
          </p:nvPr>
        </p:nvSpPr>
        <p:spPr/>
        <p:txBody>
          <a:bodyPr>
            <a:normAutofit/>
          </a:bodyPr>
          <a:lstStyle/>
          <a:p>
            <a:endParaRPr lang="ko-KR" altLang="en-US" dirty="0"/>
          </a:p>
        </p:txBody>
      </p:sp>
      <p:sp>
        <p:nvSpPr>
          <p:cNvPr id="4" name="슬라이드 번호 개체 틀 3">
            <a:extLst>
              <a:ext uri="{FF2B5EF4-FFF2-40B4-BE49-F238E27FC236}">
                <a16:creationId xmlns:a16="http://schemas.microsoft.com/office/drawing/2014/main" id="{5BB40E08-6310-C399-70C8-EA7A79DF428F}"/>
              </a:ext>
            </a:extLst>
          </p:cNvPr>
          <p:cNvSpPr>
            <a:spLocks noGrp="1"/>
          </p:cNvSpPr>
          <p:nvPr>
            <p:ph type="sldNum" sz="quarter" idx="10"/>
          </p:nvPr>
        </p:nvSpPr>
        <p:spPr/>
        <p:txBody>
          <a:bodyPr/>
          <a:lstStyle/>
          <a:p>
            <a:fld id="{884D6FC7-E501-4E82-8AF8-43E990F2A386}" type="slidenum">
              <a:rPr lang="ko-KR" altLang="en-US" smtClean="0"/>
              <a:pPr/>
              <a:t>11</a:t>
            </a:fld>
            <a:endParaRPr lang="ko-KR" altLang="en-US"/>
          </a:p>
        </p:txBody>
      </p:sp>
    </p:spTree>
    <p:extLst>
      <p:ext uri="{BB962C8B-B14F-4D97-AF65-F5344CB8AC3E}">
        <p14:creationId xmlns:p14="http://schemas.microsoft.com/office/powerpoint/2010/main" val="40633966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1A6F3-02EE-08EB-CDC5-AFFE48F998C1}"/>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CC986110-3DEF-05CE-0D00-33891E1E98D3}"/>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3F6580E6-7DF3-FAFA-FB4E-0F831CEA93CA}"/>
              </a:ext>
            </a:extLst>
          </p:cNvPr>
          <p:cNvSpPr>
            <a:spLocks noGrp="1"/>
          </p:cNvSpPr>
          <p:nvPr>
            <p:ph type="body" idx="1"/>
          </p:nvPr>
        </p:nvSpPr>
        <p:spPr/>
        <p:txBody>
          <a:bodyPr>
            <a:normAutofit/>
          </a:bodyPr>
          <a:lstStyle/>
          <a:p>
            <a:endParaRPr lang="ko-KR" altLang="en-US" dirty="0"/>
          </a:p>
        </p:txBody>
      </p:sp>
      <p:sp>
        <p:nvSpPr>
          <p:cNvPr id="4" name="슬라이드 번호 개체 틀 3">
            <a:extLst>
              <a:ext uri="{FF2B5EF4-FFF2-40B4-BE49-F238E27FC236}">
                <a16:creationId xmlns:a16="http://schemas.microsoft.com/office/drawing/2014/main" id="{674D8D78-2904-6FC1-5468-AF7DFAED4754}"/>
              </a:ext>
            </a:extLst>
          </p:cNvPr>
          <p:cNvSpPr>
            <a:spLocks noGrp="1"/>
          </p:cNvSpPr>
          <p:nvPr>
            <p:ph type="sldNum" sz="quarter" idx="10"/>
          </p:nvPr>
        </p:nvSpPr>
        <p:spPr/>
        <p:txBody>
          <a:bodyPr/>
          <a:lstStyle/>
          <a:p>
            <a:fld id="{884D6FC7-E501-4E82-8AF8-43E990F2A386}" type="slidenum">
              <a:rPr lang="ko-KR" altLang="en-US" smtClean="0"/>
              <a:pPr/>
              <a:t>14</a:t>
            </a:fld>
            <a:endParaRPr lang="ko-KR" altLang="en-US"/>
          </a:p>
        </p:txBody>
      </p:sp>
    </p:spTree>
    <p:extLst>
      <p:ext uri="{BB962C8B-B14F-4D97-AF65-F5344CB8AC3E}">
        <p14:creationId xmlns:p14="http://schemas.microsoft.com/office/powerpoint/2010/main" val="22925656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8" Type="http://schemas.openxmlformats.org/officeDocument/2006/relationships/slideMaster" Target="../slideMasters/slideMaster2.xml"/><Relationship Id="rId13" Type="http://schemas.openxmlformats.org/officeDocument/2006/relationships/image" Target="../media/image5.png"/><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image" Target="../media/image4.png"/><Relationship Id="rId17" Type="http://schemas.openxmlformats.org/officeDocument/2006/relationships/image" Target="../media/image9.png"/><Relationship Id="rId2" Type="http://schemas.openxmlformats.org/officeDocument/2006/relationships/tags" Target="../tags/tag2.xml"/><Relationship Id="rId16" Type="http://schemas.openxmlformats.org/officeDocument/2006/relationships/image" Target="../media/image8.png"/><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image" Target="../media/image3.gif"/><Relationship Id="rId5" Type="http://schemas.openxmlformats.org/officeDocument/2006/relationships/tags" Target="../tags/tag5.xml"/><Relationship Id="rId15" Type="http://schemas.openxmlformats.org/officeDocument/2006/relationships/image" Target="../media/image7.png"/><Relationship Id="rId10" Type="http://schemas.openxmlformats.org/officeDocument/2006/relationships/image" Target="../media/image2.png"/><Relationship Id="rId4" Type="http://schemas.openxmlformats.org/officeDocument/2006/relationships/tags" Target="../tags/tag4.xml"/><Relationship Id="rId9" Type="http://schemas.openxmlformats.org/officeDocument/2006/relationships/image" Target="../media/image1.png"/><Relationship Id="rId1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8" Type="http://schemas.openxmlformats.org/officeDocument/2006/relationships/slideMaster" Target="../slideMasters/slideMaster3.xml"/><Relationship Id="rId13" Type="http://schemas.openxmlformats.org/officeDocument/2006/relationships/image" Target="../media/image5.png"/><Relationship Id="rId3" Type="http://schemas.openxmlformats.org/officeDocument/2006/relationships/tags" Target="../tags/tag10.xml"/><Relationship Id="rId7" Type="http://schemas.openxmlformats.org/officeDocument/2006/relationships/tags" Target="../tags/tag14.xml"/><Relationship Id="rId12" Type="http://schemas.openxmlformats.org/officeDocument/2006/relationships/image" Target="../media/image4.png"/><Relationship Id="rId17" Type="http://schemas.openxmlformats.org/officeDocument/2006/relationships/image" Target="../media/image9.png"/><Relationship Id="rId2" Type="http://schemas.openxmlformats.org/officeDocument/2006/relationships/tags" Target="../tags/tag9.xml"/><Relationship Id="rId16" Type="http://schemas.openxmlformats.org/officeDocument/2006/relationships/image" Target="../media/image8.png"/><Relationship Id="rId1" Type="http://schemas.openxmlformats.org/officeDocument/2006/relationships/tags" Target="../tags/tag8.xml"/><Relationship Id="rId6" Type="http://schemas.openxmlformats.org/officeDocument/2006/relationships/tags" Target="../tags/tag13.xml"/><Relationship Id="rId11" Type="http://schemas.openxmlformats.org/officeDocument/2006/relationships/image" Target="../media/image3.gif"/><Relationship Id="rId5" Type="http://schemas.openxmlformats.org/officeDocument/2006/relationships/tags" Target="../tags/tag12.xml"/><Relationship Id="rId15" Type="http://schemas.openxmlformats.org/officeDocument/2006/relationships/image" Target="../media/image7.png"/><Relationship Id="rId10" Type="http://schemas.openxmlformats.org/officeDocument/2006/relationships/image" Target="../media/image2.png"/><Relationship Id="rId4" Type="http://schemas.openxmlformats.org/officeDocument/2006/relationships/tags" Target="../tags/tag11.xml"/><Relationship Id="rId9" Type="http://schemas.openxmlformats.org/officeDocument/2006/relationships/image" Target="../media/image1.png"/><Relationship Id="rId14" Type="http://schemas.openxmlformats.org/officeDocument/2006/relationships/image" Target="../media/image6.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8" Type="http://schemas.openxmlformats.org/officeDocument/2006/relationships/slideMaster" Target="../slideMasters/slideMaster4.xml"/><Relationship Id="rId13" Type="http://schemas.openxmlformats.org/officeDocument/2006/relationships/image" Target="../media/image5.png"/><Relationship Id="rId3" Type="http://schemas.openxmlformats.org/officeDocument/2006/relationships/tags" Target="../tags/tag17.xml"/><Relationship Id="rId7" Type="http://schemas.openxmlformats.org/officeDocument/2006/relationships/tags" Target="../tags/tag21.xml"/><Relationship Id="rId12" Type="http://schemas.openxmlformats.org/officeDocument/2006/relationships/image" Target="../media/image4.png"/><Relationship Id="rId17" Type="http://schemas.openxmlformats.org/officeDocument/2006/relationships/image" Target="../media/image9.png"/><Relationship Id="rId2" Type="http://schemas.openxmlformats.org/officeDocument/2006/relationships/tags" Target="../tags/tag16.xml"/><Relationship Id="rId16" Type="http://schemas.openxmlformats.org/officeDocument/2006/relationships/image" Target="../media/image8.png"/><Relationship Id="rId1" Type="http://schemas.openxmlformats.org/officeDocument/2006/relationships/tags" Target="../tags/tag15.xml"/><Relationship Id="rId6" Type="http://schemas.openxmlformats.org/officeDocument/2006/relationships/tags" Target="../tags/tag20.xml"/><Relationship Id="rId11" Type="http://schemas.openxmlformats.org/officeDocument/2006/relationships/image" Target="../media/image3.gif"/><Relationship Id="rId5" Type="http://schemas.openxmlformats.org/officeDocument/2006/relationships/tags" Target="../tags/tag19.xml"/><Relationship Id="rId15" Type="http://schemas.openxmlformats.org/officeDocument/2006/relationships/image" Target="../media/image7.png"/><Relationship Id="rId10" Type="http://schemas.openxmlformats.org/officeDocument/2006/relationships/image" Target="../media/image2.png"/><Relationship Id="rId4" Type="http://schemas.openxmlformats.org/officeDocument/2006/relationships/tags" Target="../tags/tag18.xml"/><Relationship Id="rId9" Type="http://schemas.openxmlformats.org/officeDocument/2006/relationships/image" Target="../media/image1.png"/><Relationship Id="rId14" Type="http://schemas.openxmlformats.org/officeDocument/2006/relationships/image" Target="../media/image6.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image" Target="../media/image5.png"/><Relationship Id="rId3" Type="http://schemas.openxmlformats.org/officeDocument/2006/relationships/tags" Target="../tags/tag24.xml"/><Relationship Id="rId7" Type="http://schemas.openxmlformats.org/officeDocument/2006/relationships/tags" Target="../tags/tag28.xml"/><Relationship Id="rId12" Type="http://schemas.openxmlformats.org/officeDocument/2006/relationships/image" Target="../media/image4.png"/><Relationship Id="rId17" Type="http://schemas.openxmlformats.org/officeDocument/2006/relationships/image" Target="../media/image9.png"/><Relationship Id="rId2" Type="http://schemas.openxmlformats.org/officeDocument/2006/relationships/tags" Target="../tags/tag23.xml"/><Relationship Id="rId16" Type="http://schemas.openxmlformats.org/officeDocument/2006/relationships/image" Target="../media/image8.png"/><Relationship Id="rId1" Type="http://schemas.openxmlformats.org/officeDocument/2006/relationships/tags" Target="../tags/tag22.xml"/><Relationship Id="rId6" Type="http://schemas.openxmlformats.org/officeDocument/2006/relationships/tags" Target="../tags/tag27.xml"/><Relationship Id="rId11" Type="http://schemas.openxmlformats.org/officeDocument/2006/relationships/image" Target="../media/image3.gif"/><Relationship Id="rId5" Type="http://schemas.openxmlformats.org/officeDocument/2006/relationships/tags" Target="../tags/tag26.xml"/><Relationship Id="rId15" Type="http://schemas.openxmlformats.org/officeDocument/2006/relationships/image" Target="../media/image7.png"/><Relationship Id="rId10" Type="http://schemas.openxmlformats.org/officeDocument/2006/relationships/image" Target="../media/image2.png"/><Relationship Id="rId4" Type="http://schemas.openxmlformats.org/officeDocument/2006/relationships/tags" Target="../tags/tag25.xml"/><Relationship Id="rId9" Type="http://schemas.openxmlformats.org/officeDocument/2006/relationships/image" Target="../media/image1.png"/><Relationship Id="rId14" Type="http://schemas.openxmlformats.org/officeDocument/2006/relationships/image" Target="../media/image6.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8" Type="http://schemas.openxmlformats.org/officeDocument/2006/relationships/slideMaster" Target="../slideMasters/slideMaster6.xml"/><Relationship Id="rId13" Type="http://schemas.openxmlformats.org/officeDocument/2006/relationships/image" Target="../media/image5.png"/><Relationship Id="rId3" Type="http://schemas.openxmlformats.org/officeDocument/2006/relationships/tags" Target="../tags/tag31.xml"/><Relationship Id="rId7" Type="http://schemas.openxmlformats.org/officeDocument/2006/relationships/tags" Target="../tags/tag35.xml"/><Relationship Id="rId12" Type="http://schemas.openxmlformats.org/officeDocument/2006/relationships/image" Target="../media/image4.png"/><Relationship Id="rId17" Type="http://schemas.openxmlformats.org/officeDocument/2006/relationships/image" Target="../media/image9.png"/><Relationship Id="rId2" Type="http://schemas.openxmlformats.org/officeDocument/2006/relationships/tags" Target="../tags/tag30.xml"/><Relationship Id="rId16" Type="http://schemas.openxmlformats.org/officeDocument/2006/relationships/image" Target="../media/image8.png"/><Relationship Id="rId1" Type="http://schemas.openxmlformats.org/officeDocument/2006/relationships/tags" Target="../tags/tag29.xml"/><Relationship Id="rId6" Type="http://schemas.openxmlformats.org/officeDocument/2006/relationships/tags" Target="../tags/tag34.xml"/><Relationship Id="rId11" Type="http://schemas.openxmlformats.org/officeDocument/2006/relationships/image" Target="../media/image3.gif"/><Relationship Id="rId5" Type="http://schemas.openxmlformats.org/officeDocument/2006/relationships/tags" Target="../tags/tag33.xml"/><Relationship Id="rId15" Type="http://schemas.openxmlformats.org/officeDocument/2006/relationships/image" Target="../media/image7.png"/><Relationship Id="rId10" Type="http://schemas.openxmlformats.org/officeDocument/2006/relationships/image" Target="../media/image2.png"/><Relationship Id="rId4" Type="http://schemas.openxmlformats.org/officeDocument/2006/relationships/tags" Target="../tags/tag32.xml"/><Relationship Id="rId9" Type="http://schemas.openxmlformats.org/officeDocument/2006/relationships/image" Target="../media/image1.png"/><Relationship Id="rId14" Type="http://schemas.openxmlformats.org/officeDocument/2006/relationships/image" Target="../media/image6.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8" Type="http://schemas.openxmlformats.org/officeDocument/2006/relationships/slideMaster" Target="../slideMasters/slideMaster7.xml"/><Relationship Id="rId13" Type="http://schemas.openxmlformats.org/officeDocument/2006/relationships/image" Target="../media/image5.png"/><Relationship Id="rId3" Type="http://schemas.openxmlformats.org/officeDocument/2006/relationships/tags" Target="../tags/tag38.xml"/><Relationship Id="rId7" Type="http://schemas.openxmlformats.org/officeDocument/2006/relationships/tags" Target="../tags/tag42.xml"/><Relationship Id="rId12" Type="http://schemas.openxmlformats.org/officeDocument/2006/relationships/image" Target="../media/image4.png"/><Relationship Id="rId17" Type="http://schemas.openxmlformats.org/officeDocument/2006/relationships/image" Target="../media/image9.png"/><Relationship Id="rId2" Type="http://schemas.openxmlformats.org/officeDocument/2006/relationships/tags" Target="../tags/tag37.xml"/><Relationship Id="rId16" Type="http://schemas.openxmlformats.org/officeDocument/2006/relationships/image" Target="../media/image8.png"/><Relationship Id="rId1" Type="http://schemas.openxmlformats.org/officeDocument/2006/relationships/tags" Target="../tags/tag36.xml"/><Relationship Id="rId6" Type="http://schemas.openxmlformats.org/officeDocument/2006/relationships/tags" Target="../tags/tag41.xml"/><Relationship Id="rId11" Type="http://schemas.openxmlformats.org/officeDocument/2006/relationships/image" Target="../media/image3.gif"/><Relationship Id="rId5" Type="http://schemas.openxmlformats.org/officeDocument/2006/relationships/tags" Target="../tags/tag40.xml"/><Relationship Id="rId15" Type="http://schemas.openxmlformats.org/officeDocument/2006/relationships/image" Target="../media/image7.png"/><Relationship Id="rId10" Type="http://schemas.openxmlformats.org/officeDocument/2006/relationships/image" Target="../media/image2.png"/><Relationship Id="rId4" Type="http://schemas.openxmlformats.org/officeDocument/2006/relationships/tags" Target="../tags/tag39.xml"/><Relationship Id="rId9" Type="http://schemas.openxmlformats.org/officeDocument/2006/relationships/image" Target="../media/image1.png"/><Relationship Id="rId14" Type="http://schemas.openxmlformats.org/officeDocument/2006/relationships/image" Target="../media/image6.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제목 슬라이드">
    <p:spTree>
      <p:nvGrpSpPr>
        <p:cNvPr id="1" name=""/>
        <p:cNvGrpSpPr/>
        <p:nvPr/>
      </p:nvGrpSpPr>
      <p:grpSpPr>
        <a:xfrm>
          <a:off x="0" y="0"/>
          <a:ext cx="0" cy="0"/>
          <a:chOff x="0" y="0"/>
          <a:chExt cx="0" cy="0"/>
        </a:xfrm>
      </p:grpSpPr>
      <p:sp>
        <p:nvSpPr>
          <p:cNvPr id="168962" name="Rectangle 2"/>
          <p:cNvSpPr>
            <a:spLocks noChangeArrowheads="1"/>
          </p:cNvSpPr>
          <p:nvPr/>
        </p:nvSpPr>
        <p:spPr bwMode="auto">
          <a:xfrm>
            <a:off x="453390" y="9134475"/>
            <a:ext cx="11894820" cy="302260"/>
          </a:xfrm>
          <a:prstGeom prst="rect">
            <a:avLst/>
          </a:prstGeom>
          <a:solidFill>
            <a:srgbClr val="333333"/>
          </a:solidFill>
          <a:ln w="9525">
            <a:noFill/>
            <a:miter lim="800000"/>
            <a:headEnd/>
            <a:tailEnd/>
          </a:ln>
          <a:effectLst/>
        </p:spPr>
        <p:txBody>
          <a:bodyPr wrap="none" lIns="128016" tIns="64008" rIns="128016" bIns="64008" anchor="ctr"/>
          <a:lstStyle/>
          <a:p>
            <a:pPr algn="ctr"/>
            <a:endParaRPr lang="ko-KR" altLang="ko-KR" sz="2500" dirty="0"/>
          </a:p>
        </p:txBody>
      </p:sp>
      <p:sp>
        <p:nvSpPr>
          <p:cNvPr id="168963" name="Rectangle 3"/>
          <p:cNvSpPr>
            <a:spLocks noChangeArrowheads="1"/>
          </p:cNvSpPr>
          <p:nvPr/>
        </p:nvSpPr>
        <p:spPr bwMode="auto">
          <a:xfrm>
            <a:off x="453390" y="4800601"/>
            <a:ext cx="11894820" cy="4333875"/>
          </a:xfrm>
          <a:prstGeom prst="rect">
            <a:avLst/>
          </a:prstGeom>
          <a:solidFill>
            <a:srgbClr val="4C8BB6"/>
          </a:solidFill>
          <a:ln w="9525">
            <a:noFill/>
            <a:miter lim="800000"/>
            <a:headEnd/>
            <a:tailEnd/>
          </a:ln>
          <a:effectLst/>
        </p:spPr>
        <p:txBody>
          <a:bodyPr wrap="none" lIns="128016" tIns="64008" rIns="128016" bIns="64008" anchor="ctr"/>
          <a:lstStyle/>
          <a:p>
            <a:pPr algn="ctr"/>
            <a:endParaRPr lang="ko-KR" altLang="ko-KR" sz="2500" dirty="0"/>
          </a:p>
        </p:txBody>
      </p:sp>
      <p:sp>
        <p:nvSpPr>
          <p:cNvPr id="168964" name="Rectangle 4"/>
          <p:cNvSpPr>
            <a:spLocks noGrp="1" noChangeArrowheads="1"/>
          </p:cNvSpPr>
          <p:nvPr>
            <p:ph type="ctrTitle"/>
          </p:nvPr>
        </p:nvSpPr>
        <p:spPr>
          <a:xfrm>
            <a:off x="453390" y="4093846"/>
            <a:ext cx="10881360" cy="706755"/>
          </a:xfrm>
        </p:spPr>
        <p:txBody>
          <a:bodyPr>
            <a:noAutofit/>
          </a:bodyPr>
          <a:lstStyle>
            <a:lvl1pPr algn="l">
              <a:defRPr sz="2800" b="1">
                <a:solidFill>
                  <a:schemeClr val="tx1"/>
                </a:solidFill>
              </a:defRPr>
            </a:lvl1pPr>
          </a:lstStyle>
          <a:p>
            <a:r>
              <a:rPr lang="ko-KR" altLang="en-US" dirty="0"/>
              <a:t>마스터 제목 스타일 편집</a:t>
            </a:r>
            <a:r>
              <a:rPr lang="en-US" altLang="ko-KR" dirty="0"/>
              <a:t>s</a:t>
            </a:r>
          </a:p>
        </p:txBody>
      </p:sp>
      <p:sp>
        <p:nvSpPr>
          <p:cNvPr id="168965" name="Rectangle 5"/>
          <p:cNvSpPr>
            <a:spLocks noGrp="1" noChangeArrowheads="1"/>
          </p:cNvSpPr>
          <p:nvPr>
            <p:ph type="subTitle" idx="1"/>
          </p:nvPr>
        </p:nvSpPr>
        <p:spPr>
          <a:xfrm>
            <a:off x="453390" y="5305108"/>
            <a:ext cx="8961120" cy="2453640"/>
          </a:xfrm>
        </p:spPr>
        <p:txBody>
          <a:bodyPr>
            <a:normAutofit/>
          </a:bodyPr>
          <a:lstStyle>
            <a:lvl1pPr marL="0" indent="0">
              <a:defRPr sz="1800" b="1">
                <a:solidFill>
                  <a:schemeClr val="bg1"/>
                </a:solidFill>
                <a:latin typeface="+mn-ea"/>
                <a:ea typeface="+mn-ea"/>
              </a:defRPr>
            </a:lvl1pPr>
          </a:lstStyle>
          <a:p>
            <a:r>
              <a:rPr lang="en-US" altLang="ko-KR"/>
              <a:t> </a:t>
            </a:r>
            <a:r>
              <a:rPr lang="ko-KR" altLang="en-US"/>
              <a:t>마스터 부제목 스타일 편집</a:t>
            </a:r>
          </a:p>
        </p:txBody>
      </p:sp>
      <p:sp>
        <p:nvSpPr>
          <p:cNvPr id="168967" name="Rectangle 7"/>
          <p:cNvSpPr>
            <a:spLocks noChangeArrowheads="1"/>
          </p:cNvSpPr>
          <p:nvPr/>
        </p:nvSpPr>
        <p:spPr bwMode="auto">
          <a:xfrm>
            <a:off x="128905" y="9134475"/>
            <a:ext cx="4053840" cy="666750"/>
          </a:xfrm>
          <a:prstGeom prst="rect">
            <a:avLst/>
          </a:prstGeom>
          <a:noFill/>
          <a:ln w="9525">
            <a:noFill/>
            <a:miter lim="800000"/>
            <a:headEnd/>
            <a:tailEnd/>
          </a:ln>
          <a:effectLst/>
        </p:spPr>
        <p:txBody>
          <a:bodyPr lIns="128016" tIns="64008" rIns="128016" bIns="64008"/>
          <a:lstStyle/>
          <a:p>
            <a:pPr algn="ctr"/>
            <a:r>
              <a:rPr lang="en-US" altLang="ko-KR" sz="1300" dirty="0">
                <a:solidFill>
                  <a:srgbClr val="C0C0C0"/>
                </a:solidFill>
              </a:rPr>
              <a:t>Copyright By Web Planning Dept. </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640081" y="382270"/>
            <a:ext cx="4211639" cy="1626870"/>
          </a:xfrm>
        </p:spPr>
        <p:txBody>
          <a:bodyPr anchor="b"/>
          <a:lstStyle>
            <a:lvl1pPr algn="l">
              <a:defRPr sz="2700" b="1"/>
            </a:lvl1pPr>
          </a:lstStyle>
          <a:p>
            <a:r>
              <a:rPr lang="ko-KR" altLang="en-US"/>
              <a:t>마스터 제목 스타일 편집</a:t>
            </a:r>
          </a:p>
        </p:txBody>
      </p:sp>
      <p:sp>
        <p:nvSpPr>
          <p:cNvPr id="3" name="내용 개체 틀 2"/>
          <p:cNvSpPr>
            <a:spLocks noGrp="1"/>
          </p:cNvSpPr>
          <p:nvPr>
            <p:ph idx="1"/>
          </p:nvPr>
        </p:nvSpPr>
        <p:spPr>
          <a:xfrm>
            <a:off x="5005072" y="382314"/>
            <a:ext cx="7156450" cy="8194358"/>
          </a:xfrm>
        </p:spPr>
        <p:txBody>
          <a:bodyPr/>
          <a:lstStyle>
            <a:lvl1pPr>
              <a:defRPr sz="4300"/>
            </a:lvl1pPr>
            <a:lvl2pPr>
              <a:defRPr sz="3700"/>
            </a:lvl2pPr>
            <a:lvl3pPr>
              <a:defRPr sz="3200"/>
            </a:lvl3pPr>
            <a:lvl4pPr>
              <a:defRPr sz="2700"/>
            </a:lvl4pPr>
            <a:lvl5pPr>
              <a:defRPr sz="2700"/>
            </a:lvl5pPr>
            <a:lvl6pPr>
              <a:defRPr sz="2700"/>
            </a:lvl6pPr>
            <a:lvl7pPr>
              <a:defRPr sz="2700"/>
            </a:lvl7pPr>
            <a:lvl8pPr>
              <a:defRPr sz="2700"/>
            </a:lvl8pPr>
            <a:lvl9pPr>
              <a:defRPr sz="27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텍스트 개체 틀 3"/>
          <p:cNvSpPr>
            <a:spLocks noGrp="1"/>
          </p:cNvSpPr>
          <p:nvPr>
            <p:ph type="body" sz="half" idx="2"/>
          </p:nvPr>
        </p:nvSpPr>
        <p:spPr>
          <a:xfrm>
            <a:off x="640081" y="2009145"/>
            <a:ext cx="4211639" cy="6567488"/>
          </a:xfrm>
        </p:spPr>
        <p:txBody>
          <a:bodyPr/>
          <a:lstStyle>
            <a:lvl1pPr marL="0" indent="0">
              <a:buNone/>
              <a:defRPr sz="1900"/>
            </a:lvl1pPr>
            <a:lvl2pPr marL="610845" indent="0">
              <a:buNone/>
              <a:defRPr sz="1600"/>
            </a:lvl2pPr>
            <a:lvl3pPr marL="1221692" indent="0">
              <a:buNone/>
              <a:defRPr sz="1300"/>
            </a:lvl3pPr>
            <a:lvl4pPr marL="1832539" indent="0">
              <a:buNone/>
              <a:defRPr sz="1200"/>
            </a:lvl4pPr>
            <a:lvl5pPr marL="2443384" indent="0">
              <a:buNone/>
              <a:defRPr sz="1200"/>
            </a:lvl5pPr>
            <a:lvl6pPr marL="3054231" indent="0">
              <a:buNone/>
              <a:defRPr sz="1200"/>
            </a:lvl6pPr>
            <a:lvl7pPr marL="3665077" indent="0">
              <a:buNone/>
              <a:defRPr sz="1200"/>
            </a:lvl7pPr>
            <a:lvl8pPr marL="4275923" indent="0">
              <a:buNone/>
              <a:defRPr sz="1200"/>
            </a:lvl8pPr>
            <a:lvl9pPr marL="4886769" indent="0">
              <a:buNone/>
              <a:defRPr sz="12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5D44AE68-4714-44EA-9E28-78EE4F19531A}" type="datetimeFigureOut">
              <a:rPr lang="ko-KR" altLang="en-US" smtClean="0"/>
              <a:pPr/>
              <a:t>2025-07-21</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6DFB1B7A-5851-44F7-A316-2D6303B3135B}" type="slidenum">
              <a:rPr lang="ko-KR" altLang="en-US" smtClean="0"/>
              <a:pPr/>
              <a:t>‹#›</a:t>
            </a:fld>
            <a:endParaRPr lang="ko-KR" altLang="en-US"/>
          </a:p>
        </p:txBody>
      </p:sp>
    </p:spTree>
    <p:extLst>
      <p:ext uri="{BB962C8B-B14F-4D97-AF65-F5344CB8AC3E}">
        <p14:creationId xmlns:p14="http://schemas.microsoft.com/office/powerpoint/2010/main" val="677591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2509203" y="6720840"/>
            <a:ext cx="7680960" cy="793433"/>
          </a:xfrm>
        </p:spPr>
        <p:txBody>
          <a:bodyPr anchor="b"/>
          <a:lstStyle>
            <a:lvl1pPr algn="l">
              <a:defRPr sz="2700" b="1"/>
            </a:lvl1pPr>
          </a:lstStyle>
          <a:p>
            <a:r>
              <a:rPr lang="ko-KR" altLang="en-US"/>
              <a:t>마스터 제목 스타일 편집</a:t>
            </a:r>
          </a:p>
        </p:txBody>
      </p:sp>
      <p:sp>
        <p:nvSpPr>
          <p:cNvPr id="3" name="그림 개체 틀 2"/>
          <p:cNvSpPr>
            <a:spLocks noGrp="1"/>
          </p:cNvSpPr>
          <p:nvPr>
            <p:ph type="pic" idx="1"/>
          </p:nvPr>
        </p:nvSpPr>
        <p:spPr>
          <a:xfrm>
            <a:off x="2509203" y="857885"/>
            <a:ext cx="7680960" cy="5760720"/>
          </a:xfrm>
        </p:spPr>
        <p:txBody>
          <a:bodyPr/>
          <a:lstStyle>
            <a:lvl1pPr marL="0" indent="0">
              <a:buNone/>
              <a:defRPr sz="4300"/>
            </a:lvl1pPr>
            <a:lvl2pPr marL="610845" indent="0">
              <a:buNone/>
              <a:defRPr sz="3700"/>
            </a:lvl2pPr>
            <a:lvl3pPr marL="1221692" indent="0">
              <a:buNone/>
              <a:defRPr sz="3200"/>
            </a:lvl3pPr>
            <a:lvl4pPr marL="1832539" indent="0">
              <a:buNone/>
              <a:defRPr sz="2700"/>
            </a:lvl4pPr>
            <a:lvl5pPr marL="2443384" indent="0">
              <a:buNone/>
              <a:defRPr sz="2700"/>
            </a:lvl5pPr>
            <a:lvl6pPr marL="3054231" indent="0">
              <a:buNone/>
              <a:defRPr sz="2700"/>
            </a:lvl6pPr>
            <a:lvl7pPr marL="3665077" indent="0">
              <a:buNone/>
              <a:defRPr sz="2700"/>
            </a:lvl7pPr>
            <a:lvl8pPr marL="4275923" indent="0">
              <a:buNone/>
              <a:defRPr sz="2700"/>
            </a:lvl8pPr>
            <a:lvl9pPr marL="4886769" indent="0">
              <a:buNone/>
              <a:defRPr sz="2700"/>
            </a:lvl9pPr>
          </a:lstStyle>
          <a:p>
            <a:endParaRPr lang="ko-KR" altLang="en-US"/>
          </a:p>
        </p:txBody>
      </p:sp>
      <p:sp>
        <p:nvSpPr>
          <p:cNvPr id="4" name="텍스트 개체 틀 3"/>
          <p:cNvSpPr>
            <a:spLocks noGrp="1"/>
          </p:cNvSpPr>
          <p:nvPr>
            <p:ph type="body" sz="half" idx="2"/>
          </p:nvPr>
        </p:nvSpPr>
        <p:spPr>
          <a:xfrm>
            <a:off x="2509203" y="7514273"/>
            <a:ext cx="7680960" cy="1126807"/>
          </a:xfrm>
        </p:spPr>
        <p:txBody>
          <a:bodyPr/>
          <a:lstStyle>
            <a:lvl1pPr marL="0" indent="0">
              <a:buNone/>
              <a:defRPr sz="1900"/>
            </a:lvl1pPr>
            <a:lvl2pPr marL="610845" indent="0">
              <a:buNone/>
              <a:defRPr sz="1600"/>
            </a:lvl2pPr>
            <a:lvl3pPr marL="1221692" indent="0">
              <a:buNone/>
              <a:defRPr sz="1300"/>
            </a:lvl3pPr>
            <a:lvl4pPr marL="1832539" indent="0">
              <a:buNone/>
              <a:defRPr sz="1200"/>
            </a:lvl4pPr>
            <a:lvl5pPr marL="2443384" indent="0">
              <a:buNone/>
              <a:defRPr sz="1200"/>
            </a:lvl5pPr>
            <a:lvl6pPr marL="3054231" indent="0">
              <a:buNone/>
              <a:defRPr sz="1200"/>
            </a:lvl6pPr>
            <a:lvl7pPr marL="3665077" indent="0">
              <a:buNone/>
              <a:defRPr sz="1200"/>
            </a:lvl7pPr>
            <a:lvl8pPr marL="4275923" indent="0">
              <a:buNone/>
              <a:defRPr sz="1200"/>
            </a:lvl8pPr>
            <a:lvl9pPr marL="4886769" indent="0">
              <a:buNone/>
              <a:defRPr sz="12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5D44AE68-4714-44EA-9E28-78EE4F19531A}" type="datetimeFigureOut">
              <a:rPr lang="ko-KR" altLang="en-US" smtClean="0"/>
              <a:pPr/>
              <a:t>2025-07-21</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6DFB1B7A-5851-44F7-A316-2D6303B3135B}" type="slidenum">
              <a:rPr lang="ko-KR" altLang="en-US" smtClean="0"/>
              <a:pPr/>
              <a:t>‹#›</a:t>
            </a:fld>
            <a:endParaRPr lang="ko-KR" altLang="en-US"/>
          </a:p>
        </p:txBody>
      </p:sp>
    </p:spTree>
    <p:extLst>
      <p:ext uri="{BB962C8B-B14F-4D97-AF65-F5344CB8AC3E}">
        <p14:creationId xmlns:p14="http://schemas.microsoft.com/office/powerpoint/2010/main" val="9229661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세로 텍스트 개체 틀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5D44AE68-4714-44EA-9E28-78EE4F19531A}" type="datetimeFigureOut">
              <a:rPr lang="ko-KR" altLang="en-US" smtClean="0"/>
              <a:pPr/>
              <a:t>2025-07-21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6DFB1B7A-5851-44F7-A316-2D6303B3135B}" type="slidenum">
              <a:rPr lang="ko-KR" altLang="en-US" smtClean="0"/>
              <a:pPr/>
              <a:t>‹#›</a:t>
            </a:fld>
            <a:endParaRPr lang="ko-KR" altLang="en-US"/>
          </a:p>
        </p:txBody>
      </p:sp>
    </p:spTree>
    <p:extLst>
      <p:ext uri="{BB962C8B-B14F-4D97-AF65-F5344CB8AC3E}">
        <p14:creationId xmlns:p14="http://schemas.microsoft.com/office/powerpoint/2010/main" val="11429024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9281160" y="384539"/>
            <a:ext cx="2880360" cy="8192135"/>
          </a:xfrm>
        </p:spPr>
        <p:txBody>
          <a:bodyPr vert="eaVert"/>
          <a:lstStyle/>
          <a:p>
            <a:r>
              <a:rPr lang="ko-KR" altLang="en-US"/>
              <a:t>마스터 제목 스타일 편집</a:t>
            </a:r>
          </a:p>
        </p:txBody>
      </p:sp>
      <p:sp>
        <p:nvSpPr>
          <p:cNvPr id="3" name="세로 텍스트 개체 틀 2"/>
          <p:cNvSpPr>
            <a:spLocks noGrp="1"/>
          </p:cNvSpPr>
          <p:nvPr>
            <p:ph type="body" orient="vert" idx="1"/>
          </p:nvPr>
        </p:nvSpPr>
        <p:spPr>
          <a:xfrm>
            <a:off x="640080" y="384539"/>
            <a:ext cx="8427720" cy="8192135"/>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5D44AE68-4714-44EA-9E28-78EE4F19531A}" type="datetimeFigureOut">
              <a:rPr lang="ko-KR" altLang="en-US" smtClean="0"/>
              <a:pPr/>
              <a:t>2025-07-21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6DFB1B7A-5851-44F7-A316-2D6303B3135B}" type="slidenum">
              <a:rPr lang="ko-KR" altLang="en-US" smtClean="0"/>
              <a:pPr/>
              <a:t>‹#›</a:t>
            </a:fld>
            <a:endParaRPr lang="ko-KR" altLang="en-US"/>
          </a:p>
        </p:txBody>
      </p:sp>
    </p:spTree>
    <p:extLst>
      <p:ext uri="{BB962C8B-B14F-4D97-AF65-F5344CB8AC3E}">
        <p14:creationId xmlns:p14="http://schemas.microsoft.com/office/powerpoint/2010/main" val="14454565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1480097" y="6"/>
            <a:ext cx="11321524" cy="360045"/>
          </a:xfrm>
          <a:prstGeom prst="rect">
            <a:avLst/>
          </a:prstGeom>
        </p:spPr>
        <p:txBody>
          <a:bodyPr lIns="122147" tIns="61074" rIns="122147" bIns="61074"/>
          <a:lstStyle>
            <a:lvl1pPr algn="l">
              <a:defRPr sz="1300" b="1" spc="-200">
                <a:solidFill>
                  <a:schemeClr val="tx1">
                    <a:lumMod val="65000"/>
                    <a:lumOff val="35000"/>
                  </a:schemeClr>
                </a:solidFill>
                <a:latin typeface="Trebuchet MS" pitchFamily="34" charset="0"/>
                <a:ea typeface="맑은 고딕" pitchFamily="50" charset="-127"/>
              </a:defRPr>
            </a:lvl1pPr>
          </a:lstStyle>
          <a:p>
            <a:r>
              <a:rPr lang="ko-KR" altLang="en-US"/>
              <a:t>마스터 제목 스타일 편집</a:t>
            </a:r>
          </a:p>
        </p:txBody>
      </p:sp>
      <p:sp>
        <p:nvSpPr>
          <p:cNvPr id="4" name="텍스트 개체 틀 2"/>
          <p:cNvSpPr>
            <a:spLocks noGrp="1"/>
          </p:cNvSpPr>
          <p:nvPr>
            <p:ph type="body" idx="10"/>
          </p:nvPr>
        </p:nvSpPr>
        <p:spPr>
          <a:xfrm>
            <a:off x="1506752" y="7763237"/>
            <a:ext cx="11294857" cy="1838008"/>
          </a:xfrm>
          <a:prstGeom prst="rect">
            <a:avLst/>
          </a:prstGeom>
        </p:spPr>
        <p:txBody>
          <a:bodyPr lIns="122147" tIns="61074" rIns="122147" bIns="61074" anchor="t"/>
          <a:lstStyle>
            <a:lvl1pPr marL="0" indent="0">
              <a:lnSpc>
                <a:spcPct val="150000"/>
              </a:lnSpc>
              <a:buNone/>
              <a:defRPr sz="1100" b="0" spc="-200">
                <a:solidFill>
                  <a:schemeClr val="tx1">
                    <a:lumMod val="65000"/>
                    <a:lumOff val="35000"/>
                  </a:schemeClr>
                </a:solidFill>
                <a:latin typeface="맑은 고딕" pitchFamily="50" charset="-127"/>
                <a:ea typeface="맑은 고딕" pitchFamily="50" charset="-127"/>
              </a:defRPr>
            </a:lvl1pPr>
            <a:lvl2pPr marL="610735" indent="0">
              <a:buNone/>
              <a:defRPr sz="2700" b="1"/>
            </a:lvl2pPr>
            <a:lvl3pPr marL="1221472" indent="0">
              <a:buNone/>
              <a:defRPr sz="2400" b="1"/>
            </a:lvl3pPr>
            <a:lvl4pPr marL="1832209" indent="0">
              <a:buNone/>
              <a:defRPr sz="2100" b="1"/>
            </a:lvl4pPr>
            <a:lvl5pPr marL="2442943" indent="0">
              <a:buNone/>
              <a:defRPr sz="2100" b="1"/>
            </a:lvl5pPr>
            <a:lvl6pPr marL="3053681" indent="0">
              <a:buNone/>
              <a:defRPr sz="2100" b="1"/>
            </a:lvl6pPr>
            <a:lvl7pPr marL="3664417" indent="0">
              <a:buNone/>
              <a:defRPr sz="2100" b="1"/>
            </a:lvl7pPr>
            <a:lvl8pPr marL="4275152" indent="0">
              <a:buNone/>
              <a:defRPr sz="2100" b="1"/>
            </a:lvl8pPr>
            <a:lvl9pPr marL="4885888" indent="0">
              <a:buNone/>
              <a:defRPr sz="2100" b="1"/>
            </a:lvl9pPr>
          </a:lstStyle>
          <a:p>
            <a:pPr lvl="0"/>
            <a:r>
              <a:rPr lang="ko-KR" altLang="en-US"/>
              <a:t>마스터 텍스트 스타일을 편집합니다</a:t>
            </a:r>
          </a:p>
        </p:txBody>
      </p:sp>
      <p:sp>
        <p:nvSpPr>
          <p:cNvPr id="5" name="직사각형 4"/>
          <p:cNvSpPr/>
          <p:nvPr userDrawn="1"/>
        </p:nvSpPr>
        <p:spPr bwMode="auto">
          <a:xfrm>
            <a:off x="4" y="1542523"/>
            <a:ext cx="12801597" cy="371052"/>
          </a:xfrm>
          <a:prstGeom prst="rect">
            <a:avLst/>
          </a:prstGeom>
          <a:solidFill>
            <a:schemeClr val="tx1">
              <a:lumMod val="75000"/>
              <a:lumOff val="25000"/>
            </a:schemeClr>
          </a:solidFill>
          <a:ln w="6350">
            <a:noFill/>
            <a:round/>
            <a:headEnd/>
            <a:tailEnd/>
          </a:ln>
          <a:effectLst/>
        </p:spPr>
        <p:txBody>
          <a:bodyPr wrap="none" lIns="48091" tIns="61074" rIns="48091" bIns="61074" rtlCol="0" anchor="ctr"/>
          <a:lstStyle/>
          <a:p>
            <a:pPr algn="ctr" fontAlgn="base">
              <a:spcBef>
                <a:spcPct val="20000"/>
              </a:spcBef>
              <a:spcAft>
                <a:spcPct val="0"/>
              </a:spcAft>
            </a:pPr>
            <a:endParaRPr kumimoji="1" lang="ko-KR" altLang="en-US" sz="900" b="1" dirty="0">
              <a:solidFill>
                <a:srgbClr val="000000">
                  <a:lumMod val="50000"/>
                  <a:lumOff val="50000"/>
                </a:srgbClr>
              </a:solidFill>
              <a:latin typeface="돋움" pitchFamily="50" charset="-127"/>
            </a:endParaRPr>
          </a:p>
        </p:txBody>
      </p:sp>
      <p:grpSp>
        <p:nvGrpSpPr>
          <p:cNvPr id="3" name="그룹 5"/>
          <p:cNvGrpSpPr/>
          <p:nvPr userDrawn="1"/>
        </p:nvGrpSpPr>
        <p:grpSpPr>
          <a:xfrm>
            <a:off x="8593198" y="401463"/>
            <a:ext cx="4092414" cy="252892"/>
            <a:chOff x="6090357" y="343877"/>
            <a:chExt cx="2923153" cy="180637"/>
          </a:xfrm>
        </p:grpSpPr>
        <p:sp>
          <p:nvSpPr>
            <p:cNvPr id="7" name="Link Bar"/>
            <p:cNvSpPr>
              <a:spLocks/>
            </p:cNvSpPr>
            <p:nvPr/>
          </p:nvSpPr>
          <p:spPr bwMode="auto">
            <a:xfrm>
              <a:off x="6532041" y="343877"/>
              <a:ext cx="1900959" cy="16765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로그인 </a:t>
              </a:r>
              <a:r>
                <a:rPr kumimoji="1" 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회원가입 </a:t>
              </a:r>
              <a:r>
                <a:rPr kumimoji="1" 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예약확인∙결제  </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고객센터</a:t>
              </a:r>
              <a:endParaRPr kumimoji="1" lang="en-US" altLang="ko-KR" sz="11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grpSp>
          <p:nvGrpSpPr>
            <p:cNvPr id="6" name="Drop-Down Box"/>
            <p:cNvGrpSpPr/>
            <p:nvPr>
              <p:custDataLst>
                <p:tags r:id="rId4"/>
              </p:custDataLst>
            </p:nvPr>
          </p:nvGrpSpPr>
          <p:grpSpPr>
            <a:xfrm>
              <a:off x="8435255" y="362514"/>
              <a:ext cx="578255" cy="162000"/>
              <a:chOff x="3828183" y="1428996"/>
              <a:chExt cx="578255" cy="162000"/>
            </a:xfrm>
          </p:grpSpPr>
          <p:sp>
            <p:nvSpPr>
              <p:cNvPr id="12" name="Text Box"/>
              <p:cNvSpPr>
                <a:spLocks/>
              </p:cNvSpPr>
              <p:nvPr>
                <p:custDataLst>
                  <p:tags r:id="rId5"/>
                </p:custDataLst>
              </p:nvPr>
            </p:nvSpPr>
            <p:spPr bwMode="auto">
              <a:xfrm>
                <a:off x="3828183" y="1428996"/>
                <a:ext cx="432000" cy="162000"/>
              </a:xfrm>
              <a:prstGeom prst="rect">
                <a:avLst/>
              </a:prstGeom>
              <a:solidFill>
                <a:schemeClr val="bg1"/>
              </a:solidFill>
              <a:ln w="6350" cap="flat" cmpd="sng" algn="ctr">
                <a:solidFill>
                  <a:schemeClr val="bg1">
                    <a:lumMod val="6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2400" rIns="36000" bIns="32400" rtlCol="0" anchor="ctr"/>
              <a:lstStyle>
                <a:defPPr>
                  <a:defRPr lang="ko-KR"/>
                </a:defPPr>
                <a:lvl1pPr algn="l" rtl="0" fontAlgn="base" latinLnBrk="1">
                  <a:spcBef>
                    <a:spcPct val="0"/>
                  </a:spcBef>
                  <a:spcAft>
                    <a:spcPct val="0"/>
                  </a:spcAft>
                  <a:defRPr kumimoji="1" sz="800" kern="1200">
                    <a:solidFill>
                      <a:schemeClr val="lt1"/>
                    </a:solidFill>
                    <a:latin typeface="+mn-lt"/>
                    <a:ea typeface="+mn-ea"/>
                    <a:cs typeface="+mn-cs"/>
                  </a:defRPr>
                </a:lvl1pPr>
                <a:lvl2pPr marL="457200" algn="l" rtl="0" fontAlgn="base" latinLnBrk="1">
                  <a:spcBef>
                    <a:spcPct val="0"/>
                  </a:spcBef>
                  <a:spcAft>
                    <a:spcPct val="0"/>
                  </a:spcAft>
                  <a:defRPr kumimoji="1" sz="800" kern="1200">
                    <a:solidFill>
                      <a:schemeClr val="lt1"/>
                    </a:solidFill>
                    <a:latin typeface="+mn-lt"/>
                    <a:ea typeface="+mn-ea"/>
                    <a:cs typeface="+mn-cs"/>
                  </a:defRPr>
                </a:lvl2pPr>
                <a:lvl3pPr marL="914400" algn="l" rtl="0" fontAlgn="base" latinLnBrk="1">
                  <a:spcBef>
                    <a:spcPct val="0"/>
                  </a:spcBef>
                  <a:spcAft>
                    <a:spcPct val="0"/>
                  </a:spcAft>
                  <a:defRPr kumimoji="1" sz="800" kern="1200">
                    <a:solidFill>
                      <a:schemeClr val="lt1"/>
                    </a:solidFill>
                    <a:latin typeface="+mn-lt"/>
                    <a:ea typeface="+mn-ea"/>
                    <a:cs typeface="+mn-cs"/>
                  </a:defRPr>
                </a:lvl3pPr>
                <a:lvl4pPr marL="1371600" algn="l" rtl="0" fontAlgn="base" latinLnBrk="1">
                  <a:spcBef>
                    <a:spcPct val="0"/>
                  </a:spcBef>
                  <a:spcAft>
                    <a:spcPct val="0"/>
                  </a:spcAft>
                  <a:defRPr kumimoji="1" sz="800" kern="1200">
                    <a:solidFill>
                      <a:schemeClr val="lt1"/>
                    </a:solidFill>
                    <a:latin typeface="+mn-lt"/>
                    <a:ea typeface="+mn-ea"/>
                    <a:cs typeface="+mn-cs"/>
                  </a:defRPr>
                </a:lvl4pPr>
                <a:lvl5pPr marL="1828800" algn="l" rtl="0" fontAlgn="base" latinLnBrk="1">
                  <a:spcBef>
                    <a:spcPct val="0"/>
                  </a:spcBef>
                  <a:spcAft>
                    <a:spcPct val="0"/>
                  </a:spcAft>
                  <a:defRPr kumimoji="1" sz="800" kern="1200">
                    <a:solidFill>
                      <a:schemeClr val="lt1"/>
                    </a:solidFill>
                    <a:latin typeface="+mn-lt"/>
                    <a:ea typeface="+mn-ea"/>
                    <a:cs typeface="+mn-cs"/>
                  </a:defRPr>
                </a:lvl5pPr>
                <a:lvl6pPr marL="2286000" algn="l" defTabSz="914400" rtl="0" eaLnBrk="1" latinLnBrk="1" hangingPunct="1">
                  <a:defRPr kumimoji="1" sz="800" kern="1200">
                    <a:solidFill>
                      <a:schemeClr val="lt1"/>
                    </a:solidFill>
                    <a:latin typeface="+mn-lt"/>
                    <a:ea typeface="+mn-ea"/>
                    <a:cs typeface="+mn-cs"/>
                  </a:defRPr>
                </a:lvl6pPr>
                <a:lvl7pPr marL="2743200" algn="l" defTabSz="914400" rtl="0" eaLnBrk="1" latinLnBrk="1" hangingPunct="1">
                  <a:defRPr kumimoji="1" sz="800" kern="1200">
                    <a:solidFill>
                      <a:schemeClr val="lt1"/>
                    </a:solidFill>
                    <a:latin typeface="+mn-lt"/>
                    <a:ea typeface="+mn-ea"/>
                    <a:cs typeface="+mn-cs"/>
                  </a:defRPr>
                </a:lvl7pPr>
                <a:lvl8pPr marL="3200400" algn="l" defTabSz="914400" rtl="0" eaLnBrk="1" latinLnBrk="1" hangingPunct="1">
                  <a:defRPr kumimoji="1" sz="800" kern="1200">
                    <a:solidFill>
                      <a:schemeClr val="lt1"/>
                    </a:solidFill>
                    <a:latin typeface="+mn-lt"/>
                    <a:ea typeface="+mn-ea"/>
                    <a:cs typeface="+mn-cs"/>
                  </a:defRPr>
                </a:lvl8pPr>
                <a:lvl9pPr marL="3657600" algn="l" defTabSz="914400" rtl="0" eaLnBrk="1" latinLnBrk="1" hangingPunct="1">
                  <a:defRPr kumimoji="1" sz="800" kern="1200">
                    <a:solidFill>
                      <a:schemeClr val="lt1"/>
                    </a:solidFill>
                    <a:latin typeface="+mn-lt"/>
                    <a:ea typeface="+mn-ea"/>
                    <a:cs typeface="+mn-cs"/>
                  </a:defRPr>
                </a:lvl9pPr>
              </a:lstStyle>
              <a:p>
                <a:r>
                  <a:rPr lang="ko-KR" altLang="en-US" spc="-200" dirty="0">
                    <a:solidFill>
                      <a:srgbClr val="FFFFFF">
                        <a:lumMod val="50000"/>
                      </a:srgbClr>
                    </a:solidFill>
                    <a:latin typeface="Trebuchet MS" pitchFamily="34" charset="0"/>
                    <a:ea typeface="맑은 고딕" pitchFamily="50" charset="-127"/>
                    <a:cs typeface="Calibri" pitchFamily="34" charset="0"/>
                  </a:rPr>
                  <a:t>서울출발</a:t>
                </a:r>
                <a:endParaRPr lang="en-US" spc="-200" dirty="0">
                  <a:solidFill>
                    <a:srgbClr val="FFFFFF">
                      <a:lumMod val="50000"/>
                    </a:srgbClr>
                  </a:solidFill>
                  <a:latin typeface="Trebuchet MS" pitchFamily="34" charset="0"/>
                  <a:ea typeface="맑은 고딕" pitchFamily="50" charset="-127"/>
                  <a:cs typeface="Calibri" pitchFamily="34" charset="0"/>
                </a:endParaRPr>
              </a:p>
            </p:txBody>
          </p:sp>
          <p:sp>
            <p:nvSpPr>
              <p:cNvPr id="13" name="Drop-Down Arrow Box"/>
              <p:cNvSpPr>
                <a:spLocks/>
              </p:cNvSpPr>
              <p:nvPr>
                <p:custDataLst>
                  <p:tags r:id="rId6"/>
                </p:custDataLst>
              </p:nvPr>
            </p:nvSpPr>
            <p:spPr bwMode="auto">
              <a:xfrm>
                <a:off x="4262438" y="1428996"/>
                <a:ext cx="144000" cy="162000"/>
              </a:xfrm>
              <a:prstGeom prst="rect">
                <a:avLst/>
              </a:prstGeom>
              <a:solidFill>
                <a:schemeClr val="bg1">
                  <a:lumMod val="85000"/>
                </a:schemeClr>
              </a:solidFill>
              <a:ln w="6350" cap="flat" cmpd="sng" algn="ctr">
                <a:solidFill>
                  <a:schemeClr val="bg1">
                    <a:lumMod val="6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72000" tIns="32400" rIns="162000" bIns="32400" rtlCol="0" anchor="ctr"/>
              <a:lstStyle>
                <a:defPPr>
                  <a:defRPr lang="ko-KR"/>
                </a:defPPr>
                <a:lvl1pPr algn="l" rtl="0" fontAlgn="base" latinLnBrk="1">
                  <a:spcBef>
                    <a:spcPct val="0"/>
                  </a:spcBef>
                  <a:spcAft>
                    <a:spcPct val="0"/>
                  </a:spcAft>
                  <a:defRPr kumimoji="1" sz="800" kern="1200">
                    <a:solidFill>
                      <a:schemeClr val="lt1"/>
                    </a:solidFill>
                    <a:latin typeface="+mn-lt"/>
                    <a:ea typeface="+mn-ea"/>
                    <a:cs typeface="+mn-cs"/>
                  </a:defRPr>
                </a:lvl1pPr>
                <a:lvl2pPr marL="457200" algn="l" rtl="0" fontAlgn="base" latinLnBrk="1">
                  <a:spcBef>
                    <a:spcPct val="0"/>
                  </a:spcBef>
                  <a:spcAft>
                    <a:spcPct val="0"/>
                  </a:spcAft>
                  <a:defRPr kumimoji="1" sz="800" kern="1200">
                    <a:solidFill>
                      <a:schemeClr val="lt1"/>
                    </a:solidFill>
                    <a:latin typeface="+mn-lt"/>
                    <a:ea typeface="+mn-ea"/>
                    <a:cs typeface="+mn-cs"/>
                  </a:defRPr>
                </a:lvl2pPr>
                <a:lvl3pPr marL="914400" algn="l" rtl="0" fontAlgn="base" latinLnBrk="1">
                  <a:spcBef>
                    <a:spcPct val="0"/>
                  </a:spcBef>
                  <a:spcAft>
                    <a:spcPct val="0"/>
                  </a:spcAft>
                  <a:defRPr kumimoji="1" sz="800" kern="1200">
                    <a:solidFill>
                      <a:schemeClr val="lt1"/>
                    </a:solidFill>
                    <a:latin typeface="+mn-lt"/>
                    <a:ea typeface="+mn-ea"/>
                    <a:cs typeface="+mn-cs"/>
                  </a:defRPr>
                </a:lvl3pPr>
                <a:lvl4pPr marL="1371600" algn="l" rtl="0" fontAlgn="base" latinLnBrk="1">
                  <a:spcBef>
                    <a:spcPct val="0"/>
                  </a:spcBef>
                  <a:spcAft>
                    <a:spcPct val="0"/>
                  </a:spcAft>
                  <a:defRPr kumimoji="1" sz="800" kern="1200">
                    <a:solidFill>
                      <a:schemeClr val="lt1"/>
                    </a:solidFill>
                    <a:latin typeface="+mn-lt"/>
                    <a:ea typeface="+mn-ea"/>
                    <a:cs typeface="+mn-cs"/>
                  </a:defRPr>
                </a:lvl4pPr>
                <a:lvl5pPr marL="1828800" algn="l" rtl="0" fontAlgn="base" latinLnBrk="1">
                  <a:spcBef>
                    <a:spcPct val="0"/>
                  </a:spcBef>
                  <a:spcAft>
                    <a:spcPct val="0"/>
                  </a:spcAft>
                  <a:defRPr kumimoji="1" sz="800" kern="1200">
                    <a:solidFill>
                      <a:schemeClr val="lt1"/>
                    </a:solidFill>
                    <a:latin typeface="+mn-lt"/>
                    <a:ea typeface="+mn-ea"/>
                    <a:cs typeface="+mn-cs"/>
                  </a:defRPr>
                </a:lvl5pPr>
                <a:lvl6pPr marL="2286000" algn="l" defTabSz="914400" rtl="0" eaLnBrk="1" latinLnBrk="1" hangingPunct="1">
                  <a:defRPr kumimoji="1" sz="800" kern="1200">
                    <a:solidFill>
                      <a:schemeClr val="lt1"/>
                    </a:solidFill>
                    <a:latin typeface="+mn-lt"/>
                    <a:ea typeface="+mn-ea"/>
                    <a:cs typeface="+mn-cs"/>
                  </a:defRPr>
                </a:lvl6pPr>
                <a:lvl7pPr marL="2743200" algn="l" defTabSz="914400" rtl="0" eaLnBrk="1" latinLnBrk="1" hangingPunct="1">
                  <a:defRPr kumimoji="1" sz="800" kern="1200">
                    <a:solidFill>
                      <a:schemeClr val="lt1"/>
                    </a:solidFill>
                    <a:latin typeface="+mn-lt"/>
                    <a:ea typeface="+mn-ea"/>
                    <a:cs typeface="+mn-cs"/>
                  </a:defRPr>
                </a:lvl7pPr>
                <a:lvl8pPr marL="3200400" algn="l" defTabSz="914400" rtl="0" eaLnBrk="1" latinLnBrk="1" hangingPunct="1">
                  <a:defRPr kumimoji="1" sz="800" kern="1200">
                    <a:solidFill>
                      <a:schemeClr val="lt1"/>
                    </a:solidFill>
                    <a:latin typeface="+mn-lt"/>
                    <a:ea typeface="+mn-ea"/>
                    <a:cs typeface="+mn-cs"/>
                  </a:defRPr>
                </a:lvl8pPr>
                <a:lvl9pPr marL="3657600" algn="l" defTabSz="914400" rtl="0" eaLnBrk="1" latinLnBrk="1" hangingPunct="1">
                  <a:defRPr kumimoji="1" sz="800" kern="1200">
                    <a:solidFill>
                      <a:schemeClr val="lt1"/>
                    </a:solidFill>
                    <a:latin typeface="+mn-lt"/>
                    <a:ea typeface="+mn-ea"/>
                    <a:cs typeface="+mn-cs"/>
                  </a:defRPr>
                </a:lvl9pPr>
              </a:lstStyle>
              <a:p>
                <a:endParaRPr lang="en-US" spc="-200" dirty="0">
                  <a:solidFill>
                    <a:srgbClr val="FFFFFF">
                      <a:lumMod val="50000"/>
                    </a:srgbClr>
                  </a:solidFill>
                  <a:latin typeface="Calibri" pitchFamily="34" charset="0"/>
                  <a:cs typeface="Calibri" pitchFamily="34" charset="0"/>
                </a:endParaRPr>
              </a:p>
            </p:txBody>
          </p:sp>
          <p:sp>
            <p:nvSpPr>
              <p:cNvPr id="14" name="Drop-Down Arrow"/>
              <p:cNvSpPr/>
              <p:nvPr>
                <p:custDataLst>
                  <p:tags r:id="rId7"/>
                </p:custDataLst>
              </p:nvPr>
            </p:nvSpPr>
            <p:spPr>
              <a:xfrm rot="10800000">
                <a:off x="4289045" y="1490075"/>
                <a:ext cx="74231" cy="63991"/>
              </a:xfrm>
              <a:prstGeom prst="triangle">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algn="l" rtl="0" fontAlgn="base" latinLnBrk="1">
                  <a:spcBef>
                    <a:spcPct val="0"/>
                  </a:spcBef>
                  <a:spcAft>
                    <a:spcPct val="0"/>
                  </a:spcAft>
                  <a:defRPr kumimoji="1" sz="800" kern="1200">
                    <a:solidFill>
                      <a:schemeClr val="lt1"/>
                    </a:solidFill>
                    <a:latin typeface="+mn-lt"/>
                    <a:ea typeface="+mn-ea"/>
                    <a:cs typeface="+mn-cs"/>
                  </a:defRPr>
                </a:lvl1pPr>
                <a:lvl2pPr marL="457200" algn="l" rtl="0" fontAlgn="base" latinLnBrk="1">
                  <a:spcBef>
                    <a:spcPct val="0"/>
                  </a:spcBef>
                  <a:spcAft>
                    <a:spcPct val="0"/>
                  </a:spcAft>
                  <a:defRPr kumimoji="1" sz="800" kern="1200">
                    <a:solidFill>
                      <a:schemeClr val="lt1"/>
                    </a:solidFill>
                    <a:latin typeface="+mn-lt"/>
                    <a:ea typeface="+mn-ea"/>
                    <a:cs typeface="+mn-cs"/>
                  </a:defRPr>
                </a:lvl2pPr>
                <a:lvl3pPr marL="914400" algn="l" rtl="0" fontAlgn="base" latinLnBrk="1">
                  <a:spcBef>
                    <a:spcPct val="0"/>
                  </a:spcBef>
                  <a:spcAft>
                    <a:spcPct val="0"/>
                  </a:spcAft>
                  <a:defRPr kumimoji="1" sz="800" kern="1200">
                    <a:solidFill>
                      <a:schemeClr val="lt1"/>
                    </a:solidFill>
                    <a:latin typeface="+mn-lt"/>
                    <a:ea typeface="+mn-ea"/>
                    <a:cs typeface="+mn-cs"/>
                  </a:defRPr>
                </a:lvl3pPr>
                <a:lvl4pPr marL="1371600" algn="l" rtl="0" fontAlgn="base" latinLnBrk="1">
                  <a:spcBef>
                    <a:spcPct val="0"/>
                  </a:spcBef>
                  <a:spcAft>
                    <a:spcPct val="0"/>
                  </a:spcAft>
                  <a:defRPr kumimoji="1" sz="800" kern="1200">
                    <a:solidFill>
                      <a:schemeClr val="lt1"/>
                    </a:solidFill>
                    <a:latin typeface="+mn-lt"/>
                    <a:ea typeface="+mn-ea"/>
                    <a:cs typeface="+mn-cs"/>
                  </a:defRPr>
                </a:lvl4pPr>
                <a:lvl5pPr marL="1828800" algn="l" rtl="0" fontAlgn="base" latinLnBrk="1">
                  <a:spcBef>
                    <a:spcPct val="0"/>
                  </a:spcBef>
                  <a:spcAft>
                    <a:spcPct val="0"/>
                  </a:spcAft>
                  <a:defRPr kumimoji="1" sz="800" kern="1200">
                    <a:solidFill>
                      <a:schemeClr val="lt1"/>
                    </a:solidFill>
                    <a:latin typeface="+mn-lt"/>
                    <a:ea typeface="+mn-ea"/>
                    <a:cs typeface="+mn-cs"/>
                  </a:defRPr>
                </a:lvl5pPr>
                <a:lvl6pPr marL="2286000" algn="l" defTabSz="914400" rtl="0" eaLnBrk="1" latinLnBrk="1" hangingPunct="1">
                  <a:defRPr kumimoji="1" sz="800" kern="1200">
                    <a:solidFill>
                      <a:schemeClr val="lt1"/>
                    </a:solidFill>
                    <a:latin typeface="+mn-lt"/>
                    <a:ea typeface="+mn-ea"/>
                    <a:cs typeface="+mn-cs"/>
                  </a:defRPr>
                </a:lvl6pPr>
                <a:lvl7pPr marL="2743200" algn="l" defTabSz="914400" rtl="0" eaLnBrk="1" latinLnBrk="1" hangingPunct="1">
                  <a:defRPr kumimoji="1" sz="800" kern="1200">
                    <a:solidFill>
                      <a:schemeClr val="lt1"/>
                    </a:solidFill>
                    <a:latin typeface="+mn-lt"/>
                    <a:ea typeface="+mn-ea"/>
                    <a:cs typeface="+mn-cs"/>
                  </a:defRPr>
                </a:lvl7pPr>
                <a:lvl8pPr marL="3200400" algn="l" defTabSz="914400" rtl="0" eaLnBrk="1" latinLnBrk="1" hangingPunct="1">
                  <a:defRPr kumimoji="1" sz="800" kern="1200">
                    <a:solidFill>
                      <a:schemeClr val="lt1"/>
                    </a:solidFill>
                    <a:latin typeface="+mn-lt"/>
                    <a:ea typeface="+mn-ea"/>
                    <a:cs typeface="+mn-cs"/>
                  </a:defRPr>
                </a:lvl8pPr>
                <a:lvl9pPr marL="3657600" algn="l" defTabSz="914400" rtl="0" eaLnBrk="1" latinLnBrk="1" hangingPunct="1">
                  <a:defRPr kumimoji="1" sz="800" kern="1200">
                    <a:solidFill>
                      <a:schemeClr val="lt1"/>
                    </a:solidFill>
                    <a:latin typeface="+mn-lt"/>
                    <a:ea typeface="+mn-ea"/>
                    <a:cs typeface="+mn-cs"/>
                  </a:defRPr>
                </a:lvl9pPr>
              </a:lstStyle>
              <a:p>
                <a:pPr algn="ctr"/>
                <a:endParaRPr lang="en-US" spc="-200" dirty="0">
                  <a:solidFill>
                    <a:srgbClr val="FFFFFF">
                      <a:lumMod val="50000"/>
                    </a:srgbClr>
                  </a:solidFill>
                  <a:latin typeface="Calibri" pitchFamily="34" charset="0"/>
                  <a:cs typeface="Calibri" pitchFamily="34" charset="0"/>
                </a:endParaRPr>
              </a:p>
            </p:txBody>
          </p:sp>
        </p:grpSp>
        <p:grpSp>
          <p:nvGrpSpPr>
            <p:cNvPr id="8" name="그룹 8"/>
            <p:cNvGrpSpPr/>
            <p:nvPr/>
          </p:nvGrpSpPr>
          <p:grpSpPr>
            <a:xfrm>
              <a:off x="6090357" y="349619"/>
              <a:ext cx="760773" cy="167650"/>
              <a:chOff x="595152" y="705827"/>
              <a:chExt cx="760773" cy="167650"/>
            </a:xfrm>
          </p:grpSpPr>
          <p:pic>
            <p:nvPicPr>
              <p:cNvPr id="10" name="그림 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5152" y="738894"/>
                <a:ext cx="123825" cy="123825"/>
              </a:xfrm>
              <a:prstGeom prst="rect">
                <a:avLst/>
              </a:prstGeom>
            </p:spPr>
          </p:pic>
          <p:sp>
            <p:nvSpPr>
              <p:cNvPr id="11" name="Link Bar"/>
              <p:cNvSpPr>
                <a:spLocks/>
              </p:cNvSpPr>
              <p:nvPr/>
            </p:nvSpPr>
            <p:spPr bwMode="auto">
              <a:xfrm>
                <a:off x="674887" y="705827"/>
                <a:ext cx="681038" cy="16765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100" spc="-200" dirty="0" err="1">
                    <a:solidFill>
                      <a:srgbClr val="FF9900"/>
                    </a:solidFill>
                    <a:latin typeface="맑은 고딕" panose="020B0503020000020004" pitchFamily="50" charset="-127"/>
                    <a:ea typeface="맑은 고딕" panose="020B0503020000020004" pitchFamily="50" charset="-127"/>
                  </a:rPr>
                  <a:t>모바일앱</a:t>
                </a:r>
                <a:endParaRPr kumimoji="1" lang="en-US" altLang="ko-KR" sz="1100" u="sng" spc="-200" dirty="0">
                  <a:solidFill>
                    <a:srgbClr val="FF9900"/>
                  </a:solidFill>
                  <a:latin typeface="맑은 고딕" panose="020B0503020000020004" pitchFamily="50" charset="-127"/>
                  <a:ea typeface="맑은 고딕" panose="020B0503020000020004" pitchFamily="50" charset="-127"/>
                </a:endParaRPr>
              </a:p>
            </p:txBody>
          </p:sp>
        </p:grpSp>
      </p:grpSp>
      <p:grpSp>
        <p:nvGrpSpPr>
          <p:cNvPr id="9" name="그룹 14"/>
          <p:cNvGrpSpPr/>
          <p:nvPr userDrawn="1"/>
        </p:nvGrpSpPr>
        <p:grpSpPr>
          <a:xfrm>
            <a:off x="1718597" y="997097"/>
            <a:ext cx="4487591" cy="293721"/>
            <a:chOff x="3158404" y="893142"/>
            <a:chExt cx="3205422" cy="209801"/>
          </a:xfrm>
        </p:grpSpPr>
        <p:grpSp>
          <p:nvGrpSpPr>
            <p:cNvPr id="15" name="Search Box"/>
            <p:cNvGrpSpPr/>
            <p:nvPr>
              <p:custDataLst>
                <p:tags r:id="rId1"/>
              </p:custDataLst>
            </p:nvPr>
          </p:nvGrpSpPr>
          <p:grpSpPr>
            <a:xfrm>
              <a:off x="4386790" y="900705"/>
              <a:ext cx="1977036" cy="178643"/>
              <a:chOff x="2005983" y="2461637"/>
              <a:chExt cx="2176930" cy="122443"/>
            </a:xfrm>
          </p:grpSpPr>
          <p:sp>
            <p:nvSpPr>
              <p:cNvPr id="18" name="Text Box"/>
              <p:cNvSpPr>
                <a:spLocks/>
              </p:cNvSpPr>
              <p:nvPr>
                <p:custDataLst>
                  <p:tags r:id="rId2"/>
                </p:custDataLst>
              </p:nvPr>
            </p:nvSpPr>
            <p:spPr bwMode="auto">
              <a:xfrm>
                <a:off x="2005983" y="2461637"/>
                <a:ext cx="2176930" cy="122443"/>
              </a:xfrm>
              <a:prstGeom prst="rect">
                <a:avLst/>
              </a:prstGeom>
              <a:solidFill>
                <a:schemeClr val="bg1"/>
              </a:solidFill>
              <a:ln w="6350" cap="flat" cmpd="sng" algn="ctr">
                <a:solidFill>
                  <a:srgbClr val="FF9900"/>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ctr" anchorCtr="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endParaRPr kumimoji="1" lang="en-US" sz="1200" i="1" dirty="0">
                  <a:ln>
                    <a:solidFill>
                      <a:srgbClr val="FF9900"/>
                    </a:solidFill>
                  </a:ln>
                  <a:solidFill>
                    <a:srgbClr val="727272"/>
                  </a:solidFill>
                  <a:latin typeface="Calibri"/>
                </a:endParaRPr>
              </a:p>
            </p:txBody>
          </p:sp>
          <p:sp>
            <p:nvSpPr>
              <p:cNvPr id="19" name="Search Icon"/>
              <p:cNvSpPr>
                <a:spLocks noEditPoints="1"/>
              </p:cNvSpPr>
              <p:nvPr>
                <p:custDataLst>
                  <p:tags r:id="rId3"/>
                </p:custDataLst>
              </p:nvPr>
            </p:nvSpPr>
            <p:spPr bwMode="auto">
              <a:xfrm>
                <a:off x="3985576" y="2478446"/>
                <a:ext cx="142704" cy="88828"/>
              </a:xfrm>
              <a:custGeom>
                <a:avLst/>
                <a:gdLst>
                  <a:gd name="T0" fmla="*/ 117 w 315"/>
                  <a:gd name="T1" fmla="*/ 0 h 343"/>
                  <a:gd name="T2" fmla="*/ 0 w 315"/>
                  <a:gd name="T3" fmla="*/ 117 h 343"/>
                  <a:gd name="T4" fmla="*/ 117 w 315"/>
                  <a:gd name="T5" fmla="*/ 232 h 343"/>
                  <a:gd name="T6" fmla="*/ 232 w 315"/>
                  <a:gd name="T7" fmla="*/ 117 h 343"/>
                  <a:gd name="T8" fmla="*/ 117 w 315"/>
                  <a:gd name="T9" fmla="*/ 0 h 343"/>
                  <a:gd name="T10" fmla="*/ 117 w 315"/>
                  <a:gd name="T11" fmla="*/ 26 h 343"/>
                  <a:gd name="T12" fmla="*/ 208 w 315"/>
                  <a:gd name="T13" fmla="*/ 117 h 343"/>
                  <a:gd name="T14" fmla="*/ 117 w 315"/>
                  <a:gd name="T15" fmla="*/ 207 h 343"/>
                  <a:gd name="T16" fmla="*/ 26 w 315"/>
                  <a:gd name="T17" fmla="*/ 117 h 343"/>
                  <a:gd name="T18" fmla="*/ 117 w 315"/>
                  <a:gd name="T19" fmla="*/ 26 h 343"/>
                  <a:gd name="T20" fmla="*/ 218 w 315"/>
                  <a:gd name="T21" fmla="*/ 196 h 343"/>
                  <a:gd name="T22" fmla="*/ 184 w 315"/>
                  <a:gd name="T23" fmla="*/ 226 h 343"/>
                  <a:gd name="T24" fmla="*/ 186 w 315"/>
                  <a:gd name="T25" fmla="*/ 228 h 343"/>
                  <a:gd name="T26" fmla="*/ 271 w 315"/>
                  <a:gd name="T27" fmla="*/ 331 h 343"/>
                  <a:gd name="T28" fmla="*/ 305 w 315"/>
                  <a:gd name="T29" fmla="*/ 335 h 343"/>
                  <a:gd name="T30" fmla="*/ 306 w 315"/>
                  <a:gd name="T31" fmla="*/ 301 h 343"/>
                  <a:gd name="T32" fmla="*/ 221 w 315"/>
                  <a:gd name="T33" fmla="*/ 199 h 343"/>
                  <a:gd name="T34" fmla="*/ 218 w 315"/>
                  <a:gd name="T35" fmla="*/ 196 h 3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15" h="343">
                    <a:moveTo>
                      <a:pt x="117" y="0"/>
                    </a:moveTo>
                    <a:cubicBezTo>
                      <a:pt x="53" y="0"/>
                      <a:pt x="0" y="53"/>
                      <a:pt x="0" y="117"/>
                    </a:cubicBezTo>
                    <a:cubicBezTo>
                      <a:pt x="0" y="181"/>
                      <a:pt x="53" y="232"/>
                      <a:pt x="117" y="232"/>
                    </a:cubicBezTo>
                    <a:cubicBezTo>
                      <a:pt x="181" y="232"/>
                      <a:pt x="232" y="181"/>
                      <a:pt x="232" y="117"/>
                    </a:cubicBezTo>
                    <a:cubicBezTo>
                      <a:pt x="232" y="53"/>
                      <a:pt x="181" y="0"/>
                      <a:pt x="117" y="0"/>
                    </a:cubicBezTo>
                    <a:close/>
                    <a:moveTo>
                      <a:pt x="117" y="26"/>
                    </a:moveTo>
                    <a:cubicBezTo>
                      <a:pt x="167" y="26"/>
                      <a:pt x="208" y="66"/>
                      <a:pt x="208" y="117"/>
                    </a:cubicBezTo>
                    <a:cubicBezTo>
                      <a:pt x="208" y="167"/>
                      <a:pt x="167" y="207"/>
                      <a:pt x="117" y="207"/>
                    </a:cubicBezTo>
                    <a:cubicBezTo>
                      <a:pt x="67" y="207"/>
                      <a:pt x="26" y="167"/>
                      <a:pt x="26" y="117"/>
                    </a:cubicBezTo>
                    <a:cubicBezTo>
                      <a:pt x="26" y="66"/>
                      <a:pt x="67" y="26"/>
                      <a:pt x="117" y="26"/>
                    </a:cubicBezTo>
                    <a:close/>
                    <a:moveTo>
                      <a:pt x="218" y="196"/>
                    </a:moveTo>
                    <a:cubicBezTo>
                      <a:pt x="208" y="208"/>
                      <a:pt x="197" y="218"/>
                      <a:pt x="184" y="226"/>
                    </a:cubicBezTo>
                    <a:lnTo>
                      <a:pt x="186" y="228"/>
                    </a:lnTo>
                    <a:lnTo>
                      <a:pt x="271" y="331"/>
                    </a:lnTo>
                    <a:cubicBezTo>
                      <a:pt x="279" y="341"/>
                      <a:pt x="296" y="343"/>
                      <a:pt x="305" y="335"/>
                    </a:cubicBezTo>
                    <a:cubicBezTo>
                      <a:pt x="315" y="326"/>
                      <a:pt x="315" y="309"/>
                      <a:pt x="306" y="301"/>
                    </a:cubicBezTo>
                    <a:lnTo>
                      <a:pt x="221" y="199"/>
                    </a:lnTo>
                    <a:lnTo>
                      <a:pt x="218" y="196"/>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endParaRPr kumimoji="1" lang="en-US" sz="1200" dirty="0">
                  <a:solidFill>
                    <a:srgbClr val="262626"/>
                  </a:solidFill>
                  <a:latin typeface="Calibri" pitchFamily="34" charset="0"/>
                  <a:cs typeface="Calibri" pitchFamily="34" charset="0"/>
                </a:endParaRPr>
              </a:p>
            </p:txBody>
          </p:sp>
        </p:grpSp>
        <p:pic>
          <p:nvPicPr>
            <p:cNvPr id="17" name="그림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58404" y="893142"/>
              <a:ext cx="885825" cy="209801"/>
            </a:xfrm>
            <a:prstGeom prst="rect">
              <a:avLst/>
            </a:prstGeom>
          </p:spPr>
        </p:pic>
      </p:grpSp>
      <p:cxnSp>
        <p:nvCxnSpPr>
          <p:cNvPr id="20" name="직선 연결선 19"/>
          <p:cNvCxnSpPr/>
          <p:nvPr userDrawn="1"/>
        </p:nvCxnSpPr>
        <p:spPr bwMode="auto">
          <a:xfrm>
            <a:off x="0" y="713782"/>
            <a:ext cx="12801600" cy="0"/>
          </a:xfrm>
          <a:prstGeom prst="line">
            <a:avLst/>
          </a:prstGeom>
          <a:noFill/>
          <a:ln w="9525" cap="flat" cmpd="sng" algn="ctr">
            <a:solidFill>
              <a:schemeClr val="bg1">
                <a:lumMod val="75000"/>
              </a:schemeClr>
            </a:solidFill>
            <a:prstDash val="solid"/>
            <a:round/>
            <a:headEnd type="none" w="med" len="med"/>
            <a:tailEnd type="none" w="med" len="med"/>
          </a:ln>
          <a:effectLst/>
        </p:spPr>
      </p:cxnSp>
      <p:sp>
        <p:nvSpPr>
          <p:cNvPr id="21" name="Link Bar"/>
          <p:cNvSpPr>
            <a:spLocks/>
          </p:cNvSpPr>
          <p:nvPr userDrawn="1"/>
        </p:nvSpPr>
        <p:spPr bwMode="auto">
          <a:xfrm>
            <a:off x="2000498" y="1559737"/>
            <a:ext cx="715919" cy="272071"/>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79" tIns="43280" rIns="96179" bIns="4328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200" b="1" spc="-200" dirty="0">
                <a:solidFill>
                  <a:srgbClr val="FFFFFF">
                    <a:lumMod val="85000"/>
                  </a:srgbClr>
                </a:solidFill>
                <a:latin typeface="맑은 고딕" panose="020B0503020000020004" pitchFamily="50" charset="-127"/>
                <a:ea typeface="맑은 고딕" panose="020B0503020000020004" pitchFamily="50" charset="-127"/>
              </a:rPr>
              <a:t>해외</a:t>
            </a:r>
            <a:endParaRPr kumimoji="1" lang="en-US" altLang="ko-KR" sz="1200" b="1" u="sng" spc="-200" dirty="0">
              <a:solidFill>
                <a:srgbClr val="FFFFFF">
                  <a:lumMod val="85000"/>
                </a:srgbClr>
              </a:solidFill>
              <a:latin typeface="맑은 고딕" panose="020B0503020000020004" pitchFamily="50" charset="-127"/>
              <a:ea typeface="맑은 고딕" panose="020B0503020000020004" pitchFamily="50" charset="-127"/>
            </a:endParaRPr>
          </a:p>
        </p:txBody>
      </p:sp>
      <p:sp>
        <p:nvSpPr>
          <p:cNvPr id="23" name="Link Bar"/>
          <p:cNvSpPr>
            <a:spLocks/>
          </p:cNvSpPr>
          <p:nvPr userDrawn="1"/>
        </p:nvSpPr>
        <p:spPr bwMode="auto">
          <a:xfrm>
            <a:off x="2480232" y="1579724"/>
            <a:ext cx="3280489" cy="263927"/>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79" tIns="43280" rIns="96179" bIns="4328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100" spc="-200" dirty="0">
                <a:solidFill>
                  <a:srgbClr val="FFFFFF"/>
                </a:solidFill>
                <a:latin typeface="맑은 고딕" panose="020B0503020000020004" pitchFamily="50" charset="-127"/>
                <a:ea typeface="맑은 고딕" panose="020B0503020000020004" pitchFamily="50" charset="-127"/>
              </a:rPr>
              <a:t>자유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패키지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호텔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항공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패스</a:t>
            </a:r>
            <a:r>
              <a:rPr kumimoji="1" lang="en-US" altLang="ko-KR" sz="1100" spc="-200" dirty="0">
                <a:solidFill>
                  <a:srgbClr val="FFFFFF"/>
                </a:solidFill>
                <a:latin typeface="맑은 고딕" panose="020B0503020000020004" pitchFamily="50" charset="-127"/>
                <a:ea typeface="맑은 고딕" panose="020B0503020000020004" pitchFamily="50" charset="-127"/>
              </a:rPr>
              <a:t>/</a:t>
            </a:r>
            <a:r>
              <a:rPr kumimoji="1" lang="ko-KR" altLang="en-US" sz="1100" spc="-200" dirty="0">
                <a:solidFill>
                  <a:srgbClr val="FFFFFF"/>
                </a:solidFill>
                <a:latin typeface="맑은 고딕" panose="020B0503020000020004" pitchFamily="50" charset="-127"/>
                <a:ea typeface="맑은 고딕" panose="020B0503020000020004" pitchFamily="50" charset="-127"/>
              </a:rPr>
              <a:t>티켓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렌터카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endParaRPr kumimoji="1" lang="en-US" altLang="ko-KR" sz="1100" u="sng" spc="-200" dirty="0">
              <a:solidFill>
                <a:srgbClr val="FFFFFF"/>
              </a:solidFill>
              <a:latin typeface="맑은 고딕" panose="020B0503020000020004" pitchFamily="50" charset="-127"/>
              <a:ea typeface="맑은 고딕" panose="020B0503020000020004" pitchFamily="50" charset="-127"/>
            </a:endParaRPr>
          </a:p>
        </p:txBody>
      </p:sp>
      <p:grpSp>
        <p:nvGrpSpPr>
          <p:cNvPr id="16" name="그룹 24"/>
          <p:cNvGrpSpPr/>
          <p:nvPr userDrawn="1"/>
        </p:nvGrpSpPr>
        <p:grpSpPr>
          <a:xfrm>
            <a:off x="166709" y="414798"/>
            <a:ext cx="2913698" cy="234710"/>
            <a:chOff x="119062" y="362928"/>
            <a:chExt cx="2081213" cy="167650"/>
          </a:xfrm>
        </p:grpSpPr>
        <p:sp>
          <p:nvSpPr>
            <p:cNvPr id="26" name="Link Bar"/>
            <p:cNvSpPr>
              <a:spLocks/>
            </p:cNvSpPr>
            <p:nvPr/>
          </p:nvSpPr>
          <p:spPr bwMode="auto">
            <a:xfrm>
              <a:off x="195262" y="362928"/>
              <a:ext cx="2005013" cy="16765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여행정보</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맞춤여행 </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기업</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a:t>
              </a:r>
              <a:r>
                <a:rPr kumimoji="1" lang="ko-KR" altLang="en-US" sz="1100" spc="-200" dirty="0" err="1">
                  <a:solidFill>
                    <a:srgbClr val="000000">
                      <a:lumMod val="50000"/>
                      <a:lumOff val="50000"/>
                    </a:srgbClr>
                  </a:solidFill>
                  <a:latin typeface="맑은 고딕" panose="020B0503020000020004" pitchFamily="50" charset="-127"/>
                  <a:ea typeface="맑은 고딕" panose="020B0503020000020004" pitchFamily="50" charset="-127"/>
                </a:rPr>
                <a:t>학단</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 </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이벤트 </a:t>
              </a:r>
              <a:endParaRPr kumimoji="1" lang="en-US" altLang="ko-KR" sz="11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pic>
          <p:nvPicPr>
            <p:cNvPr id="27" name="그림 2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9062" y="404812"/>
              <a:ext cx="123825" cy="123825"/>
            </a:xfrm>
            <a:prstGeom prst="rect">
              <a:avLst/>
            </a:prstGeom>
          </p:spPr>
        </p:pic>
      </p:grpSp>
      <p:sp>
        <p:nvSpPr>
          <p:cNvPr id="49" name="직사각형 48"/>
          <p:cNvSpPr/>
          <p:nvPr userDrawn="1"/>
        </p:nvSpPr>
        <p:spPr bwMode="auto">
          <a:xfrm>
            <a:off x="1594046" y="1542478"/>
            <a:ext cx="384433" cy="371053"/>
          </a:xfrm>
          <a:prstGeom prst="rect">
            <a:avLst/>
          </a:prstGeom>
          <a:solidFill>
            <a:srgbClr val="E60210"/>
          </a:solidFill>
          <a:ln w="6350">
            <a:noFill/>
            <a:round/>
            <a:headEnd/>
            <a:tailEnd/>
          </a:ln>
          <a:effectLst/>
        </p:spPr>
        <p:txBody>
          <a:bodyPr wrap="none" lIns="48091" tIns="61074" rIns="48091" bIns="61074" rtlCol="0" anchor="ctr"/>
          <a:lstStyle/>
          <a:p>
            <a:pPr algn="ctr" fontAlgn="base">
              <a:spcBef>
                <a:spcPct val="20000"/>
              </a:spcBef>
              <a:spcAft>
                <a:spcPct val="0"/>
              </a:spcAft>
            </a:pPr>
            <a:endParaRPr kumimoji="1" lang="ko-KR" altLang="en-US" sz="900" b="1" dirty="0">
              <a:solidFill>
                <a:srgbClr val="000000">
                  <a:lumMod val="50000"/>
                  <a:lumOff val="50000"/>
                </a:srgbClr>
              </a:solidFill>
              <a:latin typeface="돋움" pitchFamily="50" charset="-127"/>
            </a:endParaRPr>
          </a:p>
        </p:txBody>
      </p:sp>
      <p:grpSp>
        <p:nvGrpSpPr>
          <p:cNvPr id="22" name="그룹 49"/>
          <p:cNvGrpSpPr/>
          <p:nvPr userDrawn="1"/>
        </p:nvGrpSpPr>
        <p:grpSpPr>
          <a:xfrm>
            <a:off x="1664234" y="1640547"/>
            <a:ext cx="226800" cy="167224"/>
            <a:chOff x="4029074" y="1369686"/>
            <a:chExt cx="180000" cy="119446"/>
          </a:xfrm>
        </p:grpSpPr>
        <p:cxnSp>
          <p:nvCxnSpPr>
            <p:cNvPr id="51" name="직선 연결선 50"/>
            <p:cNvCxnSpPr/>
            <p:nvPr/>
          </p:nvCxnSpPr>
          <p:spPr bwMode="auto">
            <a:xfrm>
              <a:off x="4029074" y="1369686"/>
              <a:ext cx="180000" cy="1914"/>
            </a:xfrm>
            <a:prstGeom prst="line">
              <a:avLst/>
            </a:prstGeom>
            <a:noFill/>
            <a:ln w="19050" cap="flat" cmpd="sng" algn="ctr">
              <a:solidFill>
                <a:schemeClr val="bg1"/>
              </a:solidFill>
              <a:prstDash val="solid"/>
              <a:round/>
              <a:headEnd type="none" w="med" len="med"/>
              <a:tailEnd type="none" w="med" len="med"/>
            </a:ln>
            <a:effectLst/>
          </p:spPr>
        </p:cxnSp>
        <p:cxnSp>
          <p:nvCxnSpPr>
            <p:cNvPr id="52" name="직선 연결선 51"/>
            <p:cNvCxnSpPr/>
            <p:nvPr/>
          </p:nvCxnSpPr>
          <p:spPr bwMode="auto">
            <a:xfrm>
              <a:off x="4029074" y="1430484"/>
              <a:ext cx="180000" cy="1914"/>
            </a:xfrm>
            <a:prstGeom prst="line">
              <a:avLst/>
            </a:prstGeom>
            <a:noFill/>
            <a:ln w="19050" cap="flat" cmpd="sng" algn="ctr">
              <a:solidFill>
                <a:schemeClr val="bg1"/>
              </a:solidFill>
              <a:prstDash val="solid"/>
              <a:round/>
              <a:headEnd type="none" w="med" len="med"/>
              <a:tailEnd type="none" w="med" len="med"/>
            </a:ln>
            <a:effectLst/>
          </p:spPr>
        </p:cxnSp>
        <p:cxnSp>
          <p:nvCxnSpPr>
            <p:cNvPr id="53" name="직선 연결선 52"/>
            <p:cNvCxnSpPr/>
            <p:nvPr/>
          </p:nvCxnSpPr>
          <p:spPr bwMode="auto">
            <a:xfrm>
              <a:off x="4029074" y="1487218"/>
              <a:ext cx="180000" cy="1914"/>
            </a:xfrm>
            <a:prstGeom prst="line">
              <a:avLst/>
            </a:prstGeom>
            <a:noFill/>
            <a:ln w="19050" cap="flat" cmpd="sng" algn="ctr">
              <a:solidFill>
                <a:schemeClr val="bg1"/>
              </a:solidFill>
              <a:prstDash val="solid"/>
              <a:round/>
              <a:headEnd type="none" w="med" len="med"/>
              <a:tailEnd type="none" w="med" len="med"/>
            </a:ln>
            <a:effectLst/>
          </p:spPr>
        </p:cxnSp>
      </p:grpSp>
      <p:sp>
        <p:nvSpPr>
          <p:cNvPr id="56" name="Link Bar"/>
          <p:cNvSpPr>
            <a:spLocks/>
          </p:cNvSpPr>
          <p:nvPr userDrawn="1"/>
        </p:nvSpPr>
        <p:spPr bwMode="auto">
          <a:xfrm>
            <a:off x="7114510" y="1026263"/>
            <a:ext cx="1068178" cy="225905"/>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79" tIns="43280" rIns="96179" bIns="4328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레저</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a:t>
            </a: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스포츠</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grpSp>
        <p:nvGrpSpPr>
          <p:cNvPr id="24" name="그룹 56"/>
          <p:cNvGrpSpPr/>
          <p:nvPr userDrawn="1"/>
        </p:nvGrpSpPr>
        <p:grpSpPr>
          <a:xfrm>
            <a:off x="10502005" y="1035640"/>
            <a:ext cx="243343" cy="243342"/>
            <a:chOff x="6787304" y="695325"/>
            <a:chExt cx="306708" cy="306708"/>
          </a:xfrm>
        </p:grpSpPr>
        <p:sp>
          <p:nvSpPr>
            <p:cNvPr id="58" name="타원 57"/>
            <p:cNvSpPr/>
            <p:nvPr/>
          </p:nvSpPr>
          <p:spPr bwMode="auto">
            <a:xfrm>
              <a:off x="6787304"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59" name="그림 5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846578" y="762453"/>
              <a:ext cx="187711" cy="183019"/>
            </a:xfrm>
            <a:prstGeom prst="rect">
              <a:avLst/>
            </a:prstGeom>
          </p:spPr>
        </p:pic>
      </p:grpSp>
      <p:grpSp>
        <p:nvGrpSpPr>
          <p:cNvPr id="25" name="그룹 59"/>
          <p:cNvGrpSpPr/>
          <p:nvPr userDrawn="1"/>
        </p:nvGrpSpPr>
        <p:grpSpPr>
          <a:xfrm>
            <a:off x="9729339" y="1035640"/>
            <a:ext cx="243343" cy="243342"/>
            <a:chOff x="6484915" y="695325"/>
            <a:chExt cx="306708" cy="306708"/>
          </a:xfrm>
        </p:grpSpPr>
        <p:sp>
          <p:nvSpPr>
            <p:cNvPr id="61" name="타원 60"/>
            <p:cNvSpPr/>
            <p:nvPr/>
          </p:nvSpPr>
          <p:spPr bwMode="auto">
            <a:xfrm>
              <a:off x="6484915"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62" name="그림 61"/>
            <p:cNvPicPr>
              <a:picLocks noChangeAspect="1"/>
            </p:cNvPicPr>
            <p:nvPr/>
          </p:nvPicPr>
          <p:blipFill>
            <a:blip r:embed="rId13" cstate="print">
              <a:lum bright="30000"/>
              <a:extLst>
                <a:ext uri="{28A0092B-C50C-407E-A947-70E740481C1C}">
                  <a14:useLocalDpi xmlns:a14="http://schemas.microsoft.com/office/drawing/2010/main" val="0"/>
                </a:ext>
              </a:extLst>
            </a:blip>
            <a:stretch>
              <a:fillRect/>
            </a:stretch>
          </p:blipFill>
          <p:spPr>
            <a:xfrm>
              <a:off x="6584419" y="738227"/>
              <a:ext cx="145477" cy="211177"/>
            </a:xfrm>
            <a:prstGeom prst="rect">
              <a:avLst/>
            </a:prstGeom>
          </p:spPr>
        </p:pic>
      </p:grpSp>
      <p:grpSp>
        <p:nvGrpSpPr>
          <p:cNvPr id="28" name="그룹 62"/>
          <p:cNvGrpSpPr/>
          <p:nvPr userDrawn="1"/>
        </p:nvGrpSpPr>
        <p:grpSpPr>
          <a:xfrm>
            <a:off x="8967414" y="1022140"/>
            <a:ext cx="243343" cy="243342"/>
            <a:chOff x="6077484" y="695325"/>
            <a:chExt cx="306708" cy="306708"/>
          </a:xfrm>
        </p:grpSpPr>
        <p:sp>
          <p:nvSpPr>
            <p:cNvPr id="64" name="타원 63"/>
            <p:cNvSpPr/>
            <p:nvPr/>
          </p:nvSpPr>
          <p:spPr bwMode="auto">
            <a:xfrm>
              <a:off x="6077484"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65" name="그림 64"/>
            <p:cNvPicPr>
              <a:picLocks noChangeAspect="1"/>
            </p:cNvPicPr>
            <p:nvPr/>
          </p:nvPicPr>
          <p:blipFill>
            <a:blip r:embed="rId14" cstate="print">
              <a:lum bright="30000"/>
              <a:extLst>
                <a:ext uri="{28A0092B-C50C-407E-A947-70E740481C1C}">
                  <a14:useLocalDpi xmlns:a14="http://schemas.microsoft.com/office/drawing/2010/main" val="0"/>
                </a:ext>
              </a:extLst>
            </a:blip>
            <a:stretch>
              <a:fillRect/>
            </a:stretch>
          </p:blipFill>
          <p:spPr>
            <a:xfrm>
              <a:off x="6153337" y="782665"/>
              <a:ext cx="150171" cy="159555"/>
            </a:xfrm>
            <a:prstGeom prst="rect">
              <a:avLst/>
            </a:prstGeom>
          </p:spPr>
        </p:pic>
      </p:grpSp>
      <p:grpSp>
        <p:nvGrpSpPr>
          <p:cNvPr id="29" name="그룹 65"/>
          <p:cNvGrpSpPr/>
          <p:nvPr userDrawn="1"/>
        </p:nvGrpSpPr>
        <p:grpSpPr>
          <a:xfrm>
            <a:off x="7998857" y="1035640"/>
            <a:ext cx="243343" cy="243342"/>
            <a:chOff x="7168586" y="695325"/>
            <a:chExt cx="306708" cy="306708"/>
          </a:xfrm>
        </p:grpSpPr>
        <p:sp>
          <p:nvSpPr>
            <p:cNvPr id="67" name="타원 66"/>
            <p:cNvSpPr/>
            <p:nvPr/>
          </p:nvSpPr>
          <p:spPr bwMode="auto">
            <a:xfrm>
              <a:off x="7168586"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68" name="그림 67"/>
            <p:cNvPicPr>
              <a:picLocks noChangeAspect="1"/>
            </p:cNvPicPr>
            <p:nvPr/>
          </p:nvPicPr>
          <p:blipFill>
            <a:blip r:embed="rId15" cstate="print">
              <a:lum bright="30000"/>
              <a:extLst>
                <a:ext uri="{28A0092B-C50C-407E-A947-70E740481C1C}">
                  <a14:useLocalDpi xmlns:a14="http://schemas.microsoft.com/office/drawing/2010/main" val="0"/>
                </a:ext>
              </a:extLst>
            </a:blip>
            <a:stretch>
              <a:fillRect/>
            </a:stretch>
          </p:blipFill>
          <p:spPr>
            <a:xfrm>
              <a:off x="7220037" y="773830"/>
              <a:ext cx="183019" cy="159555"/>
            </a:xfrm>
            <a:prstGeom prst="rect">
              <a:avLst/>
            </a:prstGeom>
          </p:spPr>
        </p:pic>
      </p:grpSp>
      <p:grpSp>
        <p:nvGrpSpPr>
          <p:cNvPr id="30" name="그룹 68"/>
          <p:cNvGrpSpPr/>
          <p:nvPr userDrawn="1"/>
        </p:nvGrpSpPr>
        <p:grpSpPr>
          <a:xfrm>
            <a:off x="7112325" y="1025293"/>
            <a:ext cx="243344" cy="243342"/>
            <a:chOff x="5561461" y="695325"/>
            <a:chExt cx="306708" cy="306708"/>
          </a:xfrm>
        </p:grpSpPr>
        <p:sp>
          <p:nvSpPr>
            <p:cNvPr id="70" name="타원 69"/>
            <p:cNvSpPr/>
            <p:nvPr/>
          </p:nvSpPr>
          <p:spPr bwMode="auto">
            <a:xfrm>
              <a:off x="5561461"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71" name="그림 7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605804" y="752918"/>
              <a:ext cx="229230" cy="196483"/>
            </a:xfrm>
            <a:prstGeom prst="rect">
              <a:avLst/>
            </a:prstGeom>
          </p:spPr>
        </p:pic>
      </p:grpSp>
      <p:sp>
        <p:nvSpPr>
          <p:cNvPr id="72" name="Link Bar"/>
          <p:cNvSpPr>
            <a:spLocks/>
          </p:cNvSpPr>
          <p:nvPr userDrawn="1"/>
        </p:nvSpPr>
        <p:spPr bwMode="auto">
          <a:xfrm>
            <a:off x="9006356" y="1026263"/>
            <a:ext cx="777589" cy="225905"/>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79" tIns="43280" rIns="96179" bIns="4328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허니문 </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 </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sp>
        <p:nvSpPr>
          <p:cNvPr id="73" name="Link Bar"/>
          <p:cNvSpPr>
            <a:spLocks/>
          </p:cNvSpPr>
          <p:nvPr userDrawn="1"/>
        </p:nvSpPr>
        <p:spPr bwMode="auto">
          <a:xfrm>
            <a:off x="9824435" y="1026263"/>
            <a:ext cx="578260" cy="225905"/>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79" tIns="43280" rIns="96179" bIns="4328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골프</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sp>
        <p:nvSpPr>
          <p:cNvPr id="74" name="Link Bar"/>
          <p:cNvSpPr>
            <a:spLocks/>
          </p:cNvSpPr>
          <p:nvPr userDrawn="1"/>
        </p:nvSpPr>
        <p:spPr bwMode="auto">
          <a:xfrm>
            <a:off x="10578823" y="1026263"/>
            <a:ext cx="674313" cy="225905"/>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79" tIns="43280" rIns="96179" bIns="4328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err="1">
                <a:solidFill>
                  <a:srgbClr val="000000">
                    <a:lumMod val="50000"/>
                    <a:lumOff val="50000"/>
                  </a:srgbClr>
                </a:solidFill>
                <a:latin typeface="맑은 고딕" panose="020B0503020000020004" pitchFamily="50" charset="-127"/>
                <a:ea typeface="맑은 고딕" panose="020B0503020000020004" pitchFamily="50" charset="-127"/>
              </a:rPr>
              <a:t>크루즈</a:t>
            </a: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 </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 </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sp>
        <p:nvSpPr>
          <p:cNvPr id="75" name="Link Bar"/>
          <p:cNvSpPr>
            <a:spLocks/>
          </p:cNvSpPr>
          <p:nvPr userDrawn="1"/>
        </p:nvSpPr>
        <p:spPr bwMode="auto">
          <a:xfrm>
            <a:off x="8080542" y="1026263"/>
            <a:ext cx="952794" cy="225905"/>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79" tIns="43280" rIns="96179" bIns="4328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err="1">
                <a:solidFill>
                  <a:srgbClr val="000000">
                    <a:lumMod val="50000"/>
                    <a:lumOff val="50000"/>
                  </a:srgbClr>
                </a:solidFill>
                <a:latin typeface="맑은 고딕" panose="020B0503020000020004" pitchFamily="50" charset="-127"/>
                <a:ea typeface="맑은 고딕" panose="020B0503020000020004" pitchFamily="50" charset="-127"/>
              </a:rPr>
              <a:t>키즈투어</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a:t>
            </a: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태교</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  </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sp>
        <p:nvSpPr>
          <p:cNvPr id="76" name="Link Bar"/>
          <p:cNvSpPr>
            <a:spLocks/>
          </p:cNvSpPr>
          <p:nvPr userDrawn="1"/>
        </p:nvSpPr>
        <p:spPr bwMode="auto">
          <a:xfrm>
            <a:off x="6366984" y="1559737"/>
            <a:ext cx="1028833" cy="272071"/>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79" tIns="43280" rIns="96179" bIns="4328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200" b="1" spc="-200" dirty="0">
                <a:solidFill>
                  <a:srgbClr val="FFFFFF">
                    <a:lumMod val="85000"/>
                  </a:srgbClr>
                </a:solidFill>
                <a:latin typeface="맑은 고딕" panose="020B0503020000020004" pitchFamily="50" charset="-127"/>
                <a:ea typeface="맑은 고딕" panose="020B0503020000020004" pitchFamily="50" charset="-127"/>
              </a:rPr>
              <a:t>국내</a:t>
            </a:r>
            <a:endParaRPr kumimoji="1" lang="en-US" altLang="ko-KR" sz="1200" b="1" u="sng" spc="-200" dirty="0">
              <a:solidFill>
                <a:srgbClr val="FFFFFF">
                  <a:lumMod val="85000"/>
                </a:srgbClr>
              </a:solidFill>
              <a:latin typeface="맑은 고딕" panose="020B0503020000020004" pitchFamily="50" charset="-127"/>
              <a:ea typeface="맑은 고딕" panose="020B0503020000020004" pitchFamily="50" charset="-127"/>
            </a:endParaRPr>
          </a:p>
        </p:txBody>
      </p:sp>
      <p:sp>
        <p:nvSpPr>
          <p:cNvPr id="77" name="Link Bar"/>
          <p:cNvSpPr>
            <a:spLocks/>
          </p:cNvSpPr>
          <p:nvPr userDrawn="1"/>
        </p:nvSpPr>
        <p:spPr bwMode="auto">
          <a:xfrm>
            <a:off x="6867461" y="1579678"/>
            <a:ext cx="3083951" cy="263927"/>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79" tIns="43280" rIns="96179" bIns="4328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100" spc="-200" dirty="0">
                <a:solidFill>
                  <a:srgbClr val="FFFFFF"/>
                </a:solidFill>
                <a:latin typeface="맑은 고딕" panose="020B0503020000020004" pitchFamily="50" charset="-127"/>
                <a:ea typeface="맑은 고딕" panose="020B0503020000020004" pitchFamily="50" charset="-127"/>
              </a:rPr>
              <a:t>제주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내륙</a:t>
            </a:r>
            <a:r>
              <a:rPr kumimoji="1" lang="en-US" altLang="ko-KR" sz="1100" spc="-200" dirty="0">
                <a:solidFill>
                  <a:srgbClr val="FFFFFF"/>
                </a:solidFill>
                <a:latin typeface="맑은 고딕" panose="020B0503020000020004" pitchFamily="50" charset="-127"/>
                <a:ea typeface="맑은 고딕" panose="020B0503020000020004" pitchFamily="50" charset="-127"/>
              </a:rPr>
              <a:t>/</a:t>
            </a:r>
            <a:r>
              <a:rPr kumimoji="1" lang="ko-KR" altLang="en-US" sz="1100" spc="-200" dirty="0">
                <a:solidFill>
                  <a:srgbClr val="FFFFFF"/>
                </a:solidFill>
                <a:latin typeface="맑은 고딕" panose="020B0503020000020004" pitchFamily="50" charset="-127"/>
                <a:ea typeface="맑은 고딕" panose="020B0503020000020004" pitchFamily="50" charset="-127"/>
              </a:rPr>
              <a:t>섬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숙박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항공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렌터카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레저</a:t>
            </a:r>
            <a:r>
              <a:rPr kumimoji="1" lang="en-US" altLang="ko-KR" sz="1100" spc="-200" dirty="0">
                <a:solidFill>
                  <a:srgbClr val="FFFFFF"/>
                </a:solidFill>
                <a:latin typeface="맑은 고딕" panose="020B0503020000020004" pitchFamily="50" charset="-127"/>
                <a:ea typeface="맑은 고딕" panose="020B0503020000020004" pitchFamily="50" charset="-127"/>
              </a:rPr>
              <a:t>/</a:t>
            </a:r>
            <a:r>
              <a:rPr kumimoji="1" lang="ko-KR" altLang="en-US" sz="1100" spc="-200" dirty="0">
                <a:solidFill>
                  <a:srgbClr val="FFFFFF"/>
                </a:solidFill>
                <a:latin typeface="맑은 고딕" panose="020B0503020000020004" pitchFamily="50" charset="-127"/>
                <a:ea typeface="맑은 고딕" panose="020B0503020000020004" pitchFamily="50" charset="-127"/>
              </a:rPr>
              <a:t>입장권</a:t>
            </a:r>
            <a:endParaRPr kumimoji="1" lang="en-US" altLang="ko-KR" sz="1100" u="sng" spc="-200" dirty="0">
              <a:solidFill>
                <a:srgbClr val="FFFFFF"/>
              </a:solidFill>
              <a:latin typeface="맑은 고딕" panose="020B0503020000020004" pitchFamily="50" charset="-127"/>
              <a:ea typeface="맑은 고딕" panose="020B0503020000020004" pitchFamily="50" charset="-127"/>
            </a:endParaRPr>
          </a:p>
        </p:txBody>
      </p:sp>
      <p:pic>
        <p:nvPicPr>
          <p:cNvPr id="55" name="그림 54"/>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10355560" y="1579129"/>
            <a:ext cx="855849" cy="302400"/>
          </a:xfrm>
          <a:prstGeom prst="rect">
            <a:avLst/>
          </a:prstGeom>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1480096" y="8"/>
            <a:ext cx="11321524" cy="360045"/>
          </a:xfrm>
          <a:prstGeom prst="rect">
            <a:avLst/>
          </a:prstGeom>
        </p:spPr>
        <p:txBody>
          <a:bodyPr lIns="122124" tIns="61064" rIns="122124" bIns="61064"/>
          <a:lstStyle>
            <a:lvl1pPr algn="l">
              <a:defRPr sz="1300" b="1" spc="-200">
                <a:solidFill>
                  <a:schemeClr val="tx1">
                    <a:lumMod val="65000"/>
                    <a:lumOff val="35000"/>
                  </a:schemeClr>
                </a:solidFill>
                <a:latin typeface="Trebuchet MS" pitchFamily="34" charset="0"/>
                <a:ea typeface="맑은 고딕" pitchFamily="50" charset="-127"/>
              </a:defRPr>
            </a:lvl1pPr>
          </a:lstStyle>
          <a:p>
            <a:r>
              <a:rPr lang="ko-KR" altLang="en-US"/>
              <a:t>마스터 제목 스타일 편집</a:t>
            </a:r>
          </a:p>
        </p:txBody>
      </p:sp>
      <p:sp>
        <p:nvSpPr>
          <p:cNvPr id="4" name="텍스트 개체 틀 2"/>
          <p:cNvSpPr>
            <a:spLocks noGrp="1"/>
          </p:cNvSpPr>
          <p:nvPr>
            <p:ph type="body" idx="10"/>
          </p:nvPr>
        </p:nvSpPr>
        <p:spPr>
          <a:xfrm>
            <a:off x="1506752" y="7763233"/>
            <a:ext cx="11294857" cy="1838008"/>
          </a:xfrm>
          <a:prstGeom prst="rect">
            <a:avLst/>
          </a:prstGeom>
        </p:spPr>
        <p:txBody>
          <a:bodyPr lIns="122124" tIns="61064" rIns="122124" bIns="61064" anchor="t"/>
          <a:lstStyle>
            <a:lvl1pPr marL="0" indent="0">
              <a:lnSpc>
                <a:spcPct val="150000"/>
              </a:lnSpc>
              <a:buNone/>
              <a:defRPr sz="1100" b="0" spc="-200">
                <a:solidFill>
                  <a:schemeClr val="tx1">
                    <a:lumMod val="65000"/>
                    <a:lumOff val="35000"/>
                  </a:schemeClr>
                </a:solidFill>
                <a:latin typeface="맑은 고딕" pitchFamily="50" charset="-127"/>
                <a:ea typeface="맑은 고딕" pitchFamily="50" charset="-127"/>
              </a:defRPr>
            </a:lvl1pPr>
            <a:lvl2pPr marL="610625" indent="0">
              <a:buNone/>
              <a:defRPr sz="2700" b="1"/>
            </a:lvl2pPr>
            <a:lvl3pPr marL="1221251" indent="0">
              <a:buNone/>
              <a:defRPr sz="2400" b="1"/>
            </a:lvl3pPr>
            <a:lvl4pPr marL="1831879" indent="0">
              <a:buNone/>
              <a:defRPr sz="2100" b="1"/>
            </a:lvl4pPr>
            <a:lvl5pPr marL="2442503" indent="0">
              <a:buNone/>
              <a:defRPr sz="2100" b="1"/>
            </a:lvl5pPr>
            <a:lvl6pPr marL="3053130" indent="0">
              <a:buNone/>
              <a:defRPr sz="2100" b="1"/>
            </a:lvl6pPr>
            <a:lvl7pPr marL="3663756" indent="0">
              <a:buNone/>
              <a:defRPr sz="2100" b="1"/>
            </a:lvl7pPr>
            <a:lvl8pPr marL="4274381" indent="0">
              <a:buNone/>
              <a:defRPr sz="2100" b="1"/>
            </a:lvl8pPr>
            <a:lvl9pPr marL="4885006" indent="0">
              <a:buNone/>
              <a:defRPr sz="2100" b="1"/>
            </a:lvl9pPr>
          </a:lstStyle>
          <a:p>
            <a:pPr lvl="0"/>
            <a:r>
              <a:rPr lang="ko-KR" altLang="en-US"/>
              <a:t>마스터 텍스트 스타일을 편집합니다</a:t>
            </a:r>
          </a:p>
        </p:txBody>
      </p:sp>
      <p:sp>
        <p:nvSpPr>
          <p:cNvPr id="5" name="직사각형 4"/>
          <p:cNvSpPr/>
          <p:nvPr userDrawn="1"/>
        </p:nvSpPr>
        <p:spPr bwMode="auto">
          <a:xfrm>
            <a:off x="4" y="1542519"/>
            <a:ext cx="12801597" cy="371052"/>
          </a:xfrm>
          <a:prstGeom prst="rect">
            <a:avLst/>
          </a:prstGeom>
          <a:solidFill>
            <a:schemeClr val="tx1">
              <a:lumMod val="75000"/>
              <a:lumOff val="25000"/>
            </a:schemeClr>
          </a:solidFill>
          <a:ln w="6350">
            <a:noFill/>
            <a:round/>
            <a:headEnd/>
            <a:tailEnd/>
          </a:ln>
          <a:effectLst/>
        </p:spPr>
        <p:txBody>
          <a:bodyPr wrap="none" lIns="48083" tIns="61064" rIns="48083" bIns="61064" rtlCol="0" anchor="ctr"/>
          <a:lstStyle/>
          <a:p>
            <a:pPr algn="ctr" fontAlgn="base">
              <a:spcBef>
                <a:spcPct val="20000"/>
              </a:spcBef>
              <a:spcAft>
                <a:spcPct val="0"/>
              </a:spcAft>
            </a:pPr>
            <a:endParaRPr kumimoji="1" lang="ko-KR" altLang="en-US" sz="900" b="1" dirty="0">
              <a:solidFill>
                <a:srgbClr val="000000">
                  <a:lumMod val="50000"/>
                  <a:lumOff val="50000"/>
                </a:srgbClr>
              </a:solidFill>
              <a:latin typeface="돋움" pitchFamily="50" charset="-127"/>
            </a:endParaRPr>
          </a:p>
        </p:txBody>
      </p:sp>
      <p:grpSp>
        <p:nvGrpSpPr>
          <p:cNvPr id="3" name="그룹 5"/>
          <p:cNvGrpSpPr/>
          <p:nvPr userDrawn="1"/>
        </p:nvGrpSpPr>
        <p:grpSpPr>
          <a:xfrm>
            <a:off x="8593198" y="401463"/>
            <a:ext cx="4092414" cy="252892"/>
            <a:chOff x="6090357" y="343877"/>
            <a:chExt cx="2923153" cy="180637"/>
          </a:xfrm>
        </p:grpSpPr>
        <p:sp>
          <p:nvSpPr>
            <p:cNvPr id="7" name="Link Bar"/>
            <p:cNvSpPr>
              <a:spLocks/>
            </p:cNvSpPr>
            <p:nvPr/>
          </p:nvSpPr>
          <p:spPr bwMode="auto">
            <a:xfrm>
              <a:off x="6532041" y="343877"/>
              <a:ext cx="1900959" cy="16765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로그인 </a:t>
              </a:r>
              <a:r>
                <a:rPr kumimoji="1" 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회원가입 </a:t>
              </a:r>
              <a:r>
                <a:rPr kumimoji="1" 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예약확인∙결제  </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고객센터</a:t>
              </a:r>
              <a:endParaRPr kumimoji="1" lang="en-US" altLang="ko-KR" sz="11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grpSp>
          <p:nvGrpSpPr>
            <p:cNvPr id="6" name="Drop-Down Box"/>
            <p:cNvGrpSpPr/>
            <p:nvPr>
              <p:custDataLst>
                <p:tags r:id="rId4"/>
              </p:custDataLst>
            </p:nvPr>
          </p:nvGrpSpPr>
          <p:grpSpPr>
            <a:xfrm>
              <a:off x="8435255" y="362514"/>
              <a:ext cx="578255" cy="162000"/>
              <a:chOff x="3828183" y="1428996"/>
              <a:chExt cx="578255" cy="162000"/>
            </a:xfrm>
          </p:grpSpPr>
          <p:sp>
            <p:nvSpPr>
              <p:cNvPr id="12" name="Text Box"/>
              <p:cNvSpPr>
                <a:spLocks/>
              </p:cNvSpPr>
              <p:nvPr>
                <p:custDataLst>
                  <p:tags r:id="rId5"/>
                </p:custDataLst>
              </p:nvPr>
            </p:nvSpPr>
            <p:spPr bwMode="auto">
              <a:xfrm>
                <a:off x="3828183" y="1428996"/>
                <a:ext cx="432000" cy="162000"/>
              </a:xfrm>
              <a:prstGeom prst="rect">
                <a:avLst/>
              </a:prstGeom>
              <a:solidFill>
                <a:schemeClr val="bg1"/>
              </a:solidFill>
              <a:ln w="6350" cap="flat" cmpd="sng" algn="ctr">
                <a:solidFill>
                  <a:schemeClr val="bg1">
                    <a:lumMod val="6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2400" rIns="36000" bIns="32400" rtlCol="0" anchor="ctr"/>
              <a:lstStyle>
                <a:defPPr>
                  <a:defRPr lang="ko-KR"/>
                </a:defPPr>
                <a:lvl1pPr algn="l" rtl="0" fontAlgn="base" latinLnBrk="1">
                  <a:spcBef>
                    <a:spcPct val="0"/>
                  </a:spcBef>
                  <a:spcAft>
                    <a:spcPct val="0"/>
                  </a:spcAft>
                  <a:defRPr kumimoji="1" sz="800" kern="1200">
                    <a:solidFill>
                      <a:schemeClr val="lt1"/>
                    </a:solidFill>
                    <a:latin typeface="+mn-lt"/>
                    <a:ea typeface="+mn-ea"/>
                    <a:cs typeface="+mn-cs"/>
                  </a:defRPr>
                </a:lvl1pPr>
                <a:lvl2pPr marL="457200" algn="l" rtl="0" fontAlgn="base" latinLnBrk="1">
                  <a:spcBef>
                    <a:spcPct val="0"/>
                  </a:spcBef>
                  <a:spcAft>
                    <a:spcPct val="0"/>
                  </a:spcAft>
                  <a:defRPr kumimoji="1" sz="800" kern="1200">
                    <a:solidFill>
                      <a:schemeClr val="lt1"/>
                    </a:solidFill>
                    <a:latin typeface="+mn-lt"/>
                    <a:ea typeface="+mn-ea"/>
                    <a:cs typeface="+mn-cs"/>
                  </a:defRPr>
                </a:lvl2pPr>
                <a:lvl3pPr marL="914400" algn="l" rtl="0" fontAlgn="base" latinLnBrk="1">
                  <a:spcBef>
                    <a:spcPct val="0"/>
                  </a:spcBef>
                  <a:spcAft>
                    <a:spcPct val="0"/>
                  </a:spcAft>
                  <a:defRPr kumimoji="1" sz="800" kern="1200">
                    <a:solidFill>
                      <a:schemeClr val="lt1"/>
                    </a:solidFill>
                    <a:latin typeface="+mn-lt"/>
                    <a:ea typeface="+mn-ea"/>
                    <a:cs typeface="+mn-cs"/>
                  </a:defRPr>
                </a:lvl3pPr>
                <a:lvl4pPr marL="1371600" algn="l" rtl="0" fontAlgn="base" latinLnBrk="1">
                  <a:spcBef>
                    <a:spcPct val="0"/>
                  </a:spcBef>
                  <a:spcAft>
                    <a:spcPct val="0"/>
                  </a:spcAft>
                  <a:defRPr kumimoji="1" sz="800" kern="1200">
                    <a:solidFill>
                      <a:schemeClr val="lt1"/>
                    </a:solidFill>
                    <a:latin typeface="+mn-lt"/>
                    <a:ea typeface="+mn-ea"/>
                    <a:cs typeface="+mn-cs"/>
                  </a:defRPr>
                </a:lvl4pPr>
                <a:lvl5pPr marL="1828800" algn="l" rtl="0" fontAlgn="base" latinLnBrk="1">
                  <a:spcBef>
                    <a:spcPct val="0"/>
                  </a:spcBef>
                  <a:spcAft>
                    <a:spcPct val="0"/>
                  </a:spcAft>
                  <a:defRPr kumimoji="1" sz="800" kern="1200">
                    <a:solidFill>
                      <a:schemeClr val="lt1"/>
                    </a:solidFill>
                    <a:latin typeface="+mn-lt"/>
                    <a:ea typeface="+mn-ea"/>
                    <a:cs typeface="+mn-cs"/>
                  </a:defRPr>
                </a:lvl5pPr>
                <a:lvl6pPr marL="2286000" algn="l" defTabSz="914400" rtl="0" eaLnBrk="1" latinLnBrk="1" hangingPunct="1">
                  <a:defRPr kumimoji="1" sz="800" kern="1200">
                    <a:solidFill>
                      <a:schemeClr val="lt1"/>
                    </a:solidFill>
                    <a:latin typeface="+mn-lt"/>
                    <a:ea typeface="+mn-ea"/>
                    <a:cs typeface="+mn-cs"/>
                  </a:defRPr>
                </a:lvl6pPr>
                <a:lvl7pPr marL="2743200" algn="l" defTabSz="914400" rtl="0" eaLnBrk="1" latinLnBrk="1" hangingPunct="1">
                  <a:defRPr kumimoji="1" sz="800" kern="1200">
                    <a:solidFill>
                      <a:schemeClr val="lt1"/>
                    </a:solidFill>
                    <a:latin typeface="+mn-lt"/>
                    <a:ea typeface="+mn-ea"/>
                    <a:cs typeface="+mn-cs"/>
                  </a:defRPr>
                </a:lvl7pPr>
                <a:lvl8pPr marL="3200400" algn="l" defTabSz="914400" rtl="0" eaLnBrk="1" latinLnBrk="1" hangingPunct="1">
                  <a:defRPr kumimoji="1" sz="800" kern="1200">
                    <a:solidFill>
                      <a:schemeClr val="lt1"/>
                    </a:solidFill>
                    <a:latin typeface="+mn-lt"/>
                    <a:ea typeface="+mn-ea"/>
                    <a:cs typeface="+mn-cs"/>
                  </a:defRPr>
                </a:lvl8pPr>
                <a:lvl9pPr marL="3657600" algn="l" defTabSz="914400" rtl="0" eaLnBrk="1" latinLnBrk="1" hangingPunct="1">
                  <a:defRPr kumimoji="1" sz="800" kern="1200">
                    <a:solidFill>
                      <a:schemeClr val="lt1"/>
                    </a:solidFill>
                    <a:latin typeface="+mn-lt"/>
                    <a:ea typeface="+mn-ea"/>
                    <a:cs typeface="+mn-cs"/>
                  </a:defRPr>
                </a:lvl9pPr>
              </a:lstStyle>
              <a:p>
                <a:r>
                  <a:rPr lang="ko-KR" altLang="en-US" spc="-200" dirty="0">
                    <a:solidFill>
                      <a:srgbClr val="FFFFFF">
                        <a:lumMod val="50000"/>
                      </a:srgbClr>
                    </a:solidFill>
                    <a:latin typeface="Trebuchet MS" pitchFamily="34" charset="0"/>
                    <a:ea typeface="맑은 고딕" pitchFamily="50" charset="-127"/>
                    <a:cs typeface="Calibri" pitchFamily="34" charset="0"/>
                  </a:rPr>
                  <a:t>서울출발</a:t>
                </a:r>
                <a:endParaRPr lang="en-US" spc="-200" dirty="0">
                  <a:solidFill>
                    <a:srgbClr val="FFFFFF">
                      <a:lumMod val="50000"/>
                    </a:srgbClr>
                  </a:solidFill>
                  <a:latin typeface="Trebuchet MS" pitchFamily="34" charset="0"/>
                  <a:ea typeface="맑은 고딕" pitchFamily="50" charset="-127"/>
                  <a:cs typeface="Calibri" pitchFamily="34" charset="0"/>
                </a:endParaRPr>
              </a:p>
            </p:txBody>
          </p:sp>
          <p:sp>
            <p:nvSpPr>
              <p:cNvPr id="13" name="Drop-Down Arrow Box"/>
              <p:cNvSpPr>
                <a:spLocks/>
              </p:cNvSpPr>
              <p:nvPr>
                <p:custDataLst>
                  <p:tags r:id="rId6"/>
                </p:custDataLst>
              </p:nvPr>
            </p:nvSpPr>
            <p:spPr bwMode="auto">
              <a:xfrm>
                <a:off x="4262438" y="1428996"/>
                <a:ext cx="144000" cy="162000"/>
              </a:xfrm>
              <a:prstGeom prst="rect">
                <a:avLst/>
              </a:prstGeom>
              <a:solidFill>
                <a:schemeClr val="bg1">
                  <a:lumMod val="85000"/>
                </a:schemeClr>
              </a:solidFill>
              <a:ln w="6350" cap="flat" cmpd="sng" algn="ctr">
                <a:solidFill>
                  <a:schemeClr val="bg1">
                    <a:lumMod val="6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72000" tIns="32400" rIns="162000" bIns="32400" rtlCol="0" anchor="ctr"/>
              <a:lstStyle>
                <a:defPPr>
                  <a:defRPr lang="ko-KR"/>
                </a:defPPr>
                <a:lvl1pPr algn="l" rtl="0" fontAlgn="base" latinLnBrk="1">
                  <a:spcBef>
                    <a:spcPct val="0"/>
                  </a:spcBef>
                  <a:spcAft>
                    <a:spcPct val="0"/>
                  </a:spcAft>
                  <a:defRPr kumimoji="1" sz="800" kern="1200">
                    <a:solidFill>
                      <a:schemeClr val="lt1"/>
                    </a:solidFill>
                    <a:latin typeface="+mn-lt"/>
                    <a:ea typeface="+mn-ea"/>
                    <a:cs typeface="+mn-cs"/>
                  </a:defRPr>
                </a:lvl1pPr>
                <a:lvl2pPr marL="457200" algn="l" rtl="0" fontAlgn="base" latinLnBrk="1">
                  <a:spcBef>
                    <a:spcPct val="0"/>
                  </a:spcBef>
                  <a:spcAft>
                    <a:spcPct val="0"/>
                  </a:spcAft>
                  <a:defRPr kumimoji="1" sz="800" kern="1200">
                    <a:solidFill>
                      <a:schemeClr val="lt1"/>
                    </a:solidFill>
                    <a:latin typeface="+mn-lt"/>
                    <a:ea typeface="+mn-ea"/>
                    <a:cs typeface="+mn-cs"/>
                  </a:defRPr>
                </a:lvl2pPr>
                <a:lvl3pPr marL="914400" algn="l" rtl="0" fontAlgn="base" latinLnBrk="1">
                  <a:spcBef>
                    <a:spcPct val="0"/>
                  </a:spcBef>
                  <a:spcAft>
                    <a:spcPct val="0"/>
                  </a:spcAft>
                  <a:defRPr kumimoji="1" sz="800" kern="1200">
                    <a:solidFill>
                      <a:schemeClr val="lt1"/>
                    </a:solidFill>
                    <a:latin typeface="+mn-lt"/>
                    <a:ea typeface="+mn-ea"/>
                    <a:cs typeface="+mn-cs"/>
                  </a:defRPr>
                </a:lvl3pPr>
                <a:lvl4pPr marL="1371600" algn="l" rtl="0" fontAlgn="base" latinLnBrk="1">
                  <a:spcBef>
                    <a:spcPct val="0"/>
                  </a:spcBef>
                  <a:spcAft>
                    <a:spcPct val="0"/>
                  </a:spcAft>
                  <a:defRPr kumimoji="1" sz="800" kern="1200">
                    <a:solidFill>
                      <a:schemeClr val="lt1"/>
                    </a:solidFill>
                    <a:latin typeface="+mn-lt"/>
                    <a:ea typeface="+mn-ea"/>
                    <a:cs typeface="+mn-cs"/>
                  </a:defRPr>
                </a:lvl4pPr>
                <a:lvl5pPr marL="1828800" algn="l" rtl="0" fontAlgn="base" latinLnBrk="1">
                  <a:spcBef>
                    <a:spcPct val="0"/>
                  </a:spcBef>
                  <a:spcAft>
                    <a:spcPct val="0"/>
                  </a:spcAft>
                  <a:defRPr kumimoji="1" sz="800" kern="1200">
                    <a:solidFill>
                      <a:schemeClr val="lt1"/>
                    </a:solidFill>
                    <a:latin typeface="+mn-lt"/>
                    <a:ea typeface="+mn-ea"/>
                    <a:cs typeface="+mn-cs"/>
                  </a:defRPr>
                </a:lvl5pPr>
                <a:lvl6pPr marL="2286000" algn="l" defTabSz="914400" rtl="0" eaLnBrk="1" latinLnBrk="1" hangingPunct="1">
                  <a:defRPr kumimoji="1" sz="800" kern="1200">
                    <a:solidFill>
                      <a:schemeClr val="lt1"/>
                    </a:solidFill>
                    <a:latin typeface="+mn-lt"/>
                    <a:ea typeface="+mn-ea"/>
                    <a:cs typeface="+mn-cs"/>
                  </a:defRPr>
                </a:lvl6pPr>
                <a:lvl7pPr marL="2743200" algn="l" defTabSz="914400" rtl="0" eaLnBrk="1" latinLnBrk="1" hangingPunct="1">
                  <a:defRPr kumimoji="1" sz="800" kern="1200">
                    <a:solidFill>
                      <a:schemeClr val="lt1"/>
                    </a:solidFill>
                    <a:latin typeface="+mn-lt"/>
                    <a:ea typeface="+mn-ea"/>
                    <a:cs typeface="+mn-cs"/>
                  </a:defRPr>
                </a:lvl7pPr>
                <a:lvl8pPr marL="3200400" algn="l" defTabSz="914400" rtl="0" eaLnBrk="1" latinLnBrk="1" hangingPunct="1">
                  <a:defRPr kumimoji="1" sz="800" kern="1200">
                    <a:solidFill>
                      <a:schemeClr val="lt1"/>
                    </a:solidFill>
                    <a:latin typeface="+mn-lt"/>
                    <a:ea typeface="+mn-ea"/>
                    <a:cs typeface="+mn-cs"/>
                  </a:defRPr>
                </a:lvl8pPr>
                <a:lvl9pPr marL="3657600" algn="l" defTabSz="914400" rtl="0" eaLnBrk="1" latinLnBrk="1" hangingPunct="1">
                  <a:defRPr kumimoji="1" sz="800" kern="1200">
                    <a:solidFill>
                      <a:schemeClr val="lt1"/>
                    </a:solidFill>
                    <a:latin typeface="+mn-lt"/>
                    <a:ea typeface="+mn-ea"/>
                    <a:cs typeface="+mn-cs"/>
                  </a:defRPr>
                </a:lvl9pPr>
              </a:lstStyle>
              <a:p>
                <a:endParaRPr lang="en-US" spc="-200" dirty="0">
                  <a:solidFill>
                    <a:srgbClr val="FFFFFF">
                      <a:lumMod val="50000"/>
                    </a:srgbClr>
                  </a:solidFill>
                  <a:latin typeface="Calibri" pitchFamily="34" charset="0"/>
                  <a:cs typeface="Calibri" pitchFamily="34" charset="0"/>
                </a:endParaRPr>
              </a:p>
            </p:txBody>
          </p:sp>
          <p:sp>
            <p:nvSpPr>
              <p:cNvPr id="14" name="Drop-Down Arrow"/>
              <p:cNvSpPr/>
              <p:nvPr>
                <p:custDataLst>
                  <p:tags r:id="rId7"/>
                </p:custDataLst>
              </p:nvPr>
            </p:nvSpPr>
            <p:spPr>
              <a:xfrm rot="10800000">
                <a:off x="4289045" y="1490075"/>
                <a:ext cx="74231" cy="63991"/>
              </a:xfrm>
              <a:prstGeom prst="triangle">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algn="l" rtl="0" fontAlgn="base" latinLnBrk="1">
                  <a:spcBef>
                    <a:spcPct val="0"/>
                  </a:spcBef>
                  <a:spcAft>
                    <a:spcPct val="0"/>
                  </a:spcAft>
                  <a:defRPr kumimoji="1" sz="800" kern="1200">
                    <a:solidFill>
                      <a:schemeClr val="lt1"/>
                    </a:solidFill>
                    <a:latin typeface="+mn-lt"/>
                    <a:ea typeface="+mn-ea"/>
                    <a:cs typeface="+mn-cs"/>
                  </a:defRPr>
                </a:lvl1pPr>
                <a:lvl2pPr marL="457200" algn="l" rtl="0" fontAlgn="base" latinLnBrk="1">
                  <a:spcBef>
                    <a:spcPct val="0"/>
                  </a:spcBef>
                  <a:spcAft>
                    <a:spcPct val="0"/>
                  </a:spcAft>
                  <a:defRPr kumimoji="1" sz="800" kern="1200">
                    <a:solidFill>
                      <a:schemeClr val="lt1"/>
                    </a:solidFill>
                    <a:latin typeface="+mn-lt"/>
                    <a:ea typeface="+mn-ea"/>
                    <a:cs typeface="+mn-cs"/>
                  </a:defRPr>
                </a:lvl2pPr>
                <a:lvl3pPr marL="914400" algn="l" rtl="0" fontAlgn="base" latinLnBrk="1">
                  <a:spcBef>
                    <a:spcPct val="0"/>
                  </a:spcBef>
                  <a:spcAft>
                    <a:spcPct val="0"/>
                  </a:spcAft>
                  <a:defRPr kumimoji="1" sz="800" kern="1200">
                    <a:solidFill>
                      <a:schemeClr val="lt1"/>
                    </a:solidFill>
                    <a:latin typeface="+mn-lt"/>
                    <a:ea typeface="+mn-ea"/>
                    <a:cs typeface="+mn-cs"/>
                  </a:defRPr>
                </a:lvl3pPr>
                <a:lvl4pPr marL="1371600" algn="l" rtl="0" fontAlgn="base" latinLnBrk="1">
                  <a:spcBef>
                    <a:spcPct val="0"/>
                  </a:spcBef>
                  <a:spcAft>
                    <a:spcPct val="0"/>
                  </a:spcAft>
                  <a:defRPr kumimoji="1" sz="800" kern="1200">
                    <a:solidFill>
                      <a:schemeClr val="lt1"/>
                    </a:solidFill>
                    <a:latin typeface="+mn-lt"/>
                    <a:ea typeface="+mn-ea"/>
                    <a:cs typeface="+mn-cs"/>
                  </a:defRPr>
                </a:lvl4pPr>
                <a:lvl5pPr marL="1828800" algn="l" rtl="0" fontAlgn="base" latinLnBrk="1">
                  <a:spcBef>
                    <a:spcPct val="0"/>
                  </a:spcBef>
                  <a:spcAft>
                    <a:spcPct val="0"/>
                  </a:spcAft>
                  <a:defRPr kumimoji="1" sz="800" kern="1200">
                    <a:solidFill>
                      <a:schemeClr val="lt1"/>
                    </a:solidFill>
                    <a:latin typeface="+mn-lt"/>
                    <a:ea typeface="+mn-ea"/>
                    <a:cs typeface="+mn-cs"/>
                  </a:defRPr>
                </a:lvl5pPr>
                <a:lvl6pPr marL="2286000" algn="l" defTabSz="914400" rtl="0" eaLnBrk="1" latinLnBrk="1" hangingPunct="1">
                  <a:defRPr kumimoji="1" sz="800" kern="1200">
                    <a:solidFill>
                      <a:schemeClr val="lt1"/>
                    </a:solidFill>
                    <a:latin typeface="+mn-lt"/>
                    <a:ea typeface="+mn-ea"/>
                    <a:cs typeface="+mn-cs"/>
                  </a:defRPr>
                </a:lvl6pPr>
                <a:lvl7pPr marL="2743200" algn="l" defTabSz="914400" rtl="0" eaLnBrk="1" latinLnBrk="1" hangingPunct="1">
                  <a:defRPr kumimoji="1" sz="800" kern="1200">
                    <a:solidFill>
                      <a:schemeClr val="lt1"/>
                    </a:solidFill>
                    <a:latin typeface="+mn-lt"/>
                    <a:ea typeface="+mn-ea"/>
                    <a:cs typeface="+mn-cs"/>
                  </a:defRPr>
                </a:lvl7pPr>
                <a:lvl8pPr marL="3200400" algn="l" defTabSz="914400" rtl="0" eaLnBrk="1" latinLnBrk="1" hangingPunct="1">
                  <a:defRPr kumimoji="1" sz="800" kern="1200">
                    <a:solidFill>
                      <a:schemeClr val="lt1"/>
                    </a:solidFill>
                    <a:latin typeface="+mn-lt"/>
                    <a:ea typeface="+mn-ea"/>
                    <a:cs typeface="+mn-cs"/>
                  </a:defRPr>
                </a:lvl8pPr>
                <a:lvl9pPr marL="3657600" algn="l" defTabSz="914400" rtl="0" eaLnBrk="1" latinLnBrk="1" hangingPunct="1">
                  <a:defRPr kumimoji="1" sz="800" kern="1200">
                    <a:solidFill>
                      <a:schemeClr val="lt1"/>
                    </a:solidFill>
                    <a:latin typeface="+mn-lt"/>
                    <a:ea typeface="+mn-ea"/>
                    <a:cs typeface="+mn-cs"/>
                  </a:defRPr>
                </a:lvl9pPr>
              </a:lstStyle>
              <a:p>
                <a:pPr algn="ctr"/>
                <a:endParaRPr lang="en-US" spc="-200" dirty="0">
                  <a:solidFill>
                    <a:srgbClr val="FFFFFF">
                      <a:lumMod val="50000"/>
                    </a:srgbClr>
                  </a:solidFill>
                  <a:latin typeface="Calibri" pitchFamily="34" charset="0"/>
                  <a:cs typeface="Calibri" pitchFamily="34" charset="0"/>
                </a:endParaRPr>
              </a:p>
            </p:txBody>
          </p:sp>
        </p:grpSp>
        <p:grpSp>
          <p:nvGrpSpPr>
            <p:cNvPr id="8" name="그룹 8"/>
            <p:cNvGrpSpPr/>
            <p:nvPr/>
          </p:nvGrpSpPr>
          <p:grpSpPr>
            <a:xfrm>
              <a:off x="6090357" y="349619"/>
              <a:ext cx="760773" cy="167650"/>
              <a:chOff x="595152" y="705827"/>
              <a:chExt cx="760773" cy="167650"/>
            </a:xfrm>
          </p:grpSpPr>
          <p:pic>
            <p:nvPicPr>
              <p:cNvPr id="10" name="그림 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5152" y="738894"/>
                <a:ext cx="123825" cy="123825"/>
              </a:xfrm>
              <a:prstGeom prst="rect">
                <a:avLst/>
              </a:prstGeom>
            </p:spPr>
          </p:pic>
          <p:sp>
            <p:nvSpPr>
              <p:cNvPr id="11" name="Link Bar"/>
              <p:cNvSpPr>
                <a:spLocks/>
              </p:cNvSpPr>
              <p:nvPr/>
            </p:nvSpPr>
            <p:spPr bwMode="auto">
              <a:xfrm>
                <a:off x="674887" y="705827"/>
                <a:ext cx="681038" cy="16765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100" spc="-200" dirty="0" err="1">
                    <a:solidFill>
                      <a:srgbClr val="FF9900"/>
                    </a:solidFill>
                    <a:latin typeface="맑은 고딕" panose="020B0503020000020004" pitchFamily="50" charset="-127"/>
                    <a:ea typeface="맑은 고딕" panose="020B0503020000020004" pitchFamily="50" charset="-127"/>
                  </a:rPr>
                  <a:t>모바일앱</a:t>
                </a:r>
                <a:endParaRPr kumimoji="1" lang="en-US" altLang="ko-KR" sz="1100" u="sng" spc="-200" dirty="0">
                  <a:solidFill>
                    <a:srgbClr val="FF9900"/>
                  </a:solidFill>
                  <a:latin typeface="맑은 고딕" panose="020B0503020000020004" pitchFamily="50" charset="-127"/>
                  <a:ea typeface="맑은 고딕" panose="020B0503020000020004" pitchFamily="50" charset="-127"/>
                </a:endParaRPr>
              </a:p>
            </p:txBody>
          </p:sp>
        </p:grpSp>
      </p:grpSp>
      <p:grpSp>
        <p:nvGrpSpPr>
          <p:cNvPr id="9" name="그룹 14"/>
          <p:cNvGrpSpPr/>
          <p:nvPr userDrawn="1"/>
        </p:nvGrpSpPr>
        <p:grpSpPr>
          <a:xfrm>
            <a:off x="1718598" y="997094"/>
            <a:ext cx="4487591" cy="293721"/>
            <a:chOff x="3158404" y="893142"/>
            <a:chExt cx="3205422" cy="209801"/>
          </a:xfrm>
        </p:grpSpPr>
        <p:grpSp>
          <p:nvGrpSpPr>
            <p:cNvPr id="15" name="Search Box"/>
            <p:cNvGrpSpPr/>
            <p:nvPr>
              <p:custDataLst>
                <p:tags r:id="rId1"/>
              </p:custDataLst>
            </p:nvPr>
          </p:nvGrpSpPr>
          <p:grpSpPr>
            <a:xfrm>
              <a:off x="4386790" y="900705"/>
              <a:ext cx="1977036" cy="178643"/>
              <a:chOff x="2005983" y="2461637"/>
              <a:chExt cx="2176930" cy="122443"/>
            </a:xfrm>
          </p:grpSpPr>
          <p:sp>
            <p:nvSpPr>
              <p:cNvPr id="18" name="Text Box"/>
              <p:cNvSpPr>
                <a:spLocks/>
              </p:cNvSpPr>
              <p:nvPr>
                <p:custDataLst>
                  <p:tags r:id="rId2"/>
                </p:custDataLst>
              </p:nvPr>
            </p:nvSpPr>
            <p:spPr bwMode="auto">
              <a:xfrm>
                <a:off x="2005983" y="2461637"/>
                <a:ext cx="2176930" cy="122443"/>
              </a:xfrm>
              <a:prstGeom prst="rect">
                <a:avLst/>
              </a:prstGeom>
              <a:solidFill>
                <a:schemeClr val="bg1"/>
              </a:solidFill>
              <a:ln w="6350" cap="flat" cmpd="sng" algn="ctr">
                <a:solidFill>
                  <a:srgbClr val="FF9900"/>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ctr" anchorCtr="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endParaRPr kumimoji="1" lang="en-US" sz="1200" i="1" dirty="0">
                  <a:ln>
                    <a:solidFill>
                      <a:srgbClr val="FF9900"/>
                    </a:solidFill>
                  </a:ln>
                  <a:solidFill>
                    <a:srgbClr val="727272"/>
                  </a:solidFill>
                  <a:latin typeface="Calibri"/>
                </a:endParaRPr>
              </a:p>
            </p:txBody>
          </p:sp>
          <p:sp>
            <p:nvSpPr>
              <p:cNvPr id="19" name="Search Icon"/>
              <p:cNvSpPr>
                <a:spLocks noEditPoints="1"/>
              </p:cNvSpPr>
              <p:nvPr>
                <p:custDataLst>
                  <p:tags r:id="rId3"/>
                </p:custDataLst>
              </p:nvPr>
            </p:nvSpPr>
            <p:spPr bwMode="auto">
              <a:xfrm>
                <a:off x="3985576" y="2478446"/>
                <a:ext cx="142704" cy="88828"/>
              </a:xfrm>
              <a:custGeom>
                <a:avLst/>
                <a:gdLst>
                  <a:gd name="T0" fmla="*/ 117 w 315"/>
                  <a:gd name="T1" fmla="*/ 0 h 343"/>
                  <a:gd name="T2" fmla="*/ 0 w 315"/>
                  <a:gd name="T3" fmla="*/ 117 h 343"/>
                  <a:gd name="T4" fmla="*/ 117 w 315"/>
                  <a:gd name="T5" fmla="*/ 232 h 343"/>
                  <a:gd name="T6" fmla="*/ 232 w 315"/>
                  <a:gd name="T7" fmla="*/ 117 h 343"/>
                  <a:gd name="T8" fmla="*/ 117 w 315"/>
                  <a:gd name="T9" fmla="*/ 0 h 343"/>
                  <a:gd name="T10" fmla="*/ 117 w 315"/>
                  <a:gd name="T11" fmla="*/ 26 h 343"/>
                  <a:gd name="T12" fmla="*/ 208 w 315"/>
                  <a:gd name="T13" fmla="*/ 117 h 343"/>
                  <a:gd name="T14" fmla="*/ 117 w 315"/>
                  <a:gd name="T15" fmla="*/ 207 h 343"/>
                  <a:gd name="T16" fmla="*/ 26 w 315"/>
                  <a:gd name="T17" fmla="*/ 117 h 343"/>
                  <a:gd name="T18" fmla="*/ 117 w 315"/>
                  <a:gd name="T19" fmla="*/ 26 h 343"/>
                  <a:gd name="T20" fmla="*/ 218 w 315"/>
                  <a:gd name="T21" fmla="*/ 196 h 343"/>
                  <a:gd name="T22" fmla="*/ 184 w 315"/>
                  <a:gd name="T23" fmla="*/ 226 h 343"/>
                  <a:gd name="T24" fmla="*/ 186 w 315"/>
                  <a:gd name="T25" fmla="*/ 228 h 343"/>
                  <a:gd name="T26" fmla="*/ 271 w 315"/>
                  <a:gd name="T27" fmla="*/ 331 h 343"/>
                  <a:gd name="T28" fmla="*/ 305 w 315"/>
                  <a:gd name="T29" fmla="*/ 335 h 343"/>
                  <a:gd name="T30" fmla="*/ 306 w 315"/>
                  <a:gd name="T31" fmla="*/ 301 h 343"/>
                  <a:gd name="T32" fmla="*/ 221 w 315"/>
                  <a:gd name="T33" fmla="*/ 199 h 343"/>
                  <a:gd name="T34" fmla="*/ 218 w 315"/>
                  <a:gd name="T35" fmla="*/ 196 h 3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15" h="343">
                    <a:moveTo>
                      <a:pt x="117" y="0"/>
                    </a:moveTo>
                    <a:cubicBezTo>
                      <a:pt x="53" y="0"/>
                      <a:pt x="0" y="53"/>
                      <a:pt x="0" y="117"/>
                    </a:cubicBezTo>
                    <a:cubicBezTo>
                      <a:pt x="0" y="181"/>
                      <a:pt x="53" y="232"/>
                      <a:pt x="117" y="232"/>
                    </a:cubicBezTo>
                    <a:cubicBezTo>
                      <a:pt x="181" y="232"/>
                      <a:pt x="232" y="181"/>
                      <a:pt x="232" y="117"/>
                    </a:cubicBezTo>
                    <a:cubicBezTo>
                      <a:pt x="232" y="53"/>
                      <a:pt x="181" y="0"/>
                      <a:pt x="117" y="0"/>
                    </a:cubicBezTo>
                    <a:close/>
                    <a:moveTo>
                      <a:pt x="117" y="26"/>
                    </a:moveTo>
                    <a:cubicBezTo>
                      <a:pt x="167" y="26"/>
                      <a:pt x="208" y="66"/>
                      <a:pt x="208" y="117"/>
                    </a:cubicBezTo>
                    <a:cubicBezTo>
                      <a:pt x="208" y="167"/>
                      <a:pt x="167" y="207"/>
                      <a:pt x="117" y="207"/>
                    </a:cubicBezTo>
                    <a:cubicBezTo>
                      <a:pt x="67" y="207"/>
                      <a:pt x="26" y="167"/>
                      <a:pt x="26" y="117"/>
                    </a:cubicBezTo>
                    <a:cubicBezTo>
                      <a:pt x="26" y="66"/>
                      <a:pt x="67" y="26"/>
                      <a:pt x="117" y="26"/>
                    </a:cubicBezTo>
                    <a:close/>
                    <a:moveTo>
                      <a:pt x="218" y="196"/>
                    </a:moveTo>
                    <a:cubicBezTo>
                      <a:pt x="208" y="208"/>
                      <a:pt x="197" y="218"/>
                      <a:pt x="184" y="226"/>
                    </a:cubicBezTo>
                    <a:lnTo>
                      <a:pt x="186" y="228"/>
                    </a:lnTo>
                    <a:lnTo>
                      <a:pt x="271" y="331"/>
                    </a:lnTo>
                    <a:cubicBezTo>
                      <a:pt x="279" y="341"/>
                      <a:pt x="296" y="343"/>
                      <a:pt x="305" y="335"/>
                    </a:cubicBezTo>
                    <a:cubicBezTo>
                      <a:pt x="315" y="326"/>
                      <a:pt x="315" y="309"/>
                      <a:pt x="306" y="301"/>
                    </a:cubicBezTo>
                    <a:lnTo>
                      <a:pt x="221" y="199"/>
                    </a:lnTo>
                    <a:lnTo>
                      <a:pt x="218" y="196"/>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endParaRPr kumimoji="1" lang="en-US" sz="1200" dirty="0">
                  <a:solidFill>
                    <a:srgbClr val="262626"/>
                  </a:solidFill>
                  <a:latin typeface="Calibri" pitchFamily="34" charset="0"/>
                  <a:cs typeface="Calibri" pitchFamily="34" charset="0"/>
                </a:endParaRPr>
              </a:p>
            </p:txBody>
          </p:sp>
        </p:grpSp>
        <p:pic>
          <p:nvPicPr>
            <p:cNvPr id="17" name="그림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58404" y="893142"/>
              <a:ext cx="885825" cy="209801"/>
            </a:xfrm>
            <a:prstGeom prst="rect">
              <a:avLst/>
            </a:prstGeom>
          </p:spPr>
        </p:pic>
      </p:grpSp>
      <p:cxnSp>
        <p:nvCxnSpPr>
          <p:cNvPr id="20" name="직선 연결선 19"/>
          <p:cNvCxnSpPr/>
          <p:nvPr userDrawn="1"/>
        </p:nvCxnSpPr>
        <p:spPr bwMode="auto">
          <a:xfrm>
            <a:off x="0" y="713782"/>
            <a:ext cx="12801600" cy="0"/>
          </a:xfrm>
          <a:prstGeom prst="line">
            <a:avLst/>
          </a:prstGeom>
          <a:noFill/>
          <a:ln w="9525" cap="flat" cmpd="sng" algn="ctr">
            <a:solidFill>
              <a:schemeClr val="bg1">
                <a:lumMod val="75000"/>
              </a:schemeClr>
            </a:solidFill>
            <a:prstDash val="solid"/>
            <a:round/>
            <a:headEnd type="none" w="med" len="med"/>
            <a:tailEnd type="none" w="med" len="med"/>
          </a:ln>
          <a:effectLst/>
        </p:spPr>
      </p:cxnSp>
      <p:sp>
        <p:nvSpPr>
          <p:cNvPr id="21" name="Link Bar"/>
          <p:cNvSpPr>
            <a:spLocks/>
          </p:cNvSpPr>
          <p:nvPr userDrawn="1"/>
        </p:nvSpPr>
        <p:spPr bwMode="auto">
          <a:xfrm>
            <a:off x="2000498" y="1559737"/>
            <a:ext cx="715919" cy="272055"/>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61" tIns="43272" rIns="96161" bIns="43272"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200" b="1" spc="-200" dirty="0">
                <a:solidFill>
                  <a:srgbClr val="FFFFFF">
                    <a:lumMod val="85000"/>
                  </a:srgbClr>
                </a:solidFill>
                <a:latin typeface="맑은 고딕" panose="020B0503020000020004" pitchFamily="50" charset="-127"/>
                <a:ea typeface="맑은 고딕" panose="020B0503020000020004" pitchFamily="50" charset="-127"/>
              </a:rPr>
              <a:t>해외</a:t>
            </a:r>
            <a:endParaRPr kumimoji="1" lang="en-US" altLang="ko-KR" sz="1200" b="1" u="sng" spc="-200" dirty="0">
              <a:solidFill>
                <a:srgbClr val="FFFFFF">
                  <a:lumMod val="85000"/>
                </a:srgbClr>
              </a:solidFill>
              <a:latin typeface="맑은 고딕" panose="020B0503020000020004" pitchFamily="50" charset="-127"/>
              <a:ea typeface="맑은 고딕" panose="020B0503020000020004" pitchFamily="50" charset="-127"/>
            </a:endParaRPr>
          </a:p>
        </p:txBody>
      </p:sp>
      <p:sp>
        <p:nvSpPr>
          <p:cNvPr id="23" name="Link Bar"/>
          <p:cNvSpPr>
            <a:spLocks/>
          </p:cNvSpPr>
          <p:nvPr userDrawn="1"/>
        </p:nvSpPr>
        <p:spPr bwMode="auto">
          <a:xfrm>
            <a:off x="2480232" y="1579723"/>
            <a:ext cx="3280489" cy="26391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61" tIns="43272" rIns="96161" bIns="43272"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100" spc="-200" dirty="0">
                <a:solidFill>
                  <a:srgbClr val="FFFFFF"/>
                </a:solidFill>
                <a:latin typeface="맑은 고딕" panose="020B0503020000020004" pitchFamily="50" charset="-127"/>
                <a:ea typeface="맑은 고딕" panose="020B0503020000020004" pitchFamily="50" charset="-127"/>
              </a:rPr>
              <a:t>자유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패키지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호텔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항공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패스</a:t>
            </a:r>
            <a:r>
              <a:rPr kumimoji="1" lang="en-US" altLang="ko-KR" sz="1100" spc="-200" dirty="0">
                <a:solidFill>
                  <a:srgbClr val="FFFFFF"/>
                </a:solidFill>
                <a:latin typeface="맑은 고딕" panose="020B0503020000020004" pitchFamily="50" charset="-127"/>
                <a:ea typeface="맑은 고딕" panose="020B0503020000020004" pitchFamily="50" charset="-127"/>
              </a:rPr>
              <a:t>/</a:t>
            </a:r>
            <a:r>
              <a:rPr kumimoji="1" lang="ko-KR" altLang="en-US" sz="1100" spc="-200" dirty="0">
                <a:solidFill>
                  <a:srgbClr val="FFFFFF"/>
                </a:solidFill>
                <a:latin typeface="맑은 고딕" panose="020B0503020000020004" pitchFamily="50" charset="-127"/>
                <a:ea typeface="맑은 고딕" panose="020B0503020000020004" pitchFamily="50" charset="-127"/>
              </a:rPr>
              <a:t>티켓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렌터카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endParaRPr kumimoji="1" lang="en-US" altLang="ko-KR" sz="1100" u="sng" spc="-200" dirty="0">
              <a:solidFill>
                <a:srgbClr val="FFFFFF"/>
              </a:solidFill>
              <a:latin typeface="맑은 고딕" panose="020B0503020000020004" pitchFamily="50" charset="-127"/>
              <a:ea typeface="맑은 고딕" panose="020B0503020000020004" pitchFamily="50" charset="-127"/>
            </a:endParaRPr>
          </a:p>
        </p:txBody>
      </p:sp>
      <p:grpSp>
        <p:nvGrpSpPr>
          <p:cNvPr id="16" name="그룹 24"/>
          <p:cNvGrpSpPr/>
          <p:nvPr userDrawn="1"/>
        </p:nvGrpSpPr>
        <p:grpSpPr>
          <a:xfrm>
            <a:off x="166708" y="414798"/>
            <a:ext cx="2913698" cy="234710"/>
            <a:chOff x="119062" y="362928"/>
            <a:chExt cx="2081213" cy="167650"/>
          </a:xfrm>
        </p:grpSpPr>
        <p:sp>
          <p:nvSpPr>
            <p:cNvPr id="26" name="Link Bar"/>
            <p:cNvSpPr>
              <a:spLocks/>
            </p:cNvSpPr>
            <p:nvPr/>
          </p:nvSpPr>
          <p:spPr bwMode="auto">
            <a:xfrm>
              <a:off x="195262" y="362928"/>
              <a:ext cx="2005013" cy="16765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여행정보</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맞춤여행 </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기업</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a:t>
              </a:r>
              <a:r>
                <a:rPr kumimoji="1" lang="ko-KR" altLang="en-US" sz="1100" spc="-200" dirty="0" err="1">
                  <a:solidFill>
                    <a:srgbClr val="000000">
                      <a:lumMod val="50000"/>
                      <a:lumOff val="50000"/>
                    </a:srgbClr>
                  </a:solidFill>
                  <a:latin typeface="맑은 고딕" panose="020B0503020000020004" pitchFamily="50" charset="-127"/>
                  <a:ea typeface="맑은 고딕" panose="020B0503020000020004" pitchFamily="50" charset="-127"/>
                </a:rPr>
                <a:t>학단</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 </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이벤트 </a:t>
              </a:r>
              <a:endParaRPr kumimoji="1" lang="en-US" altLang="ko-KR" sz="11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pic>
          <p:nvPicPr>
            <p:cNvPr id="27" name="그림 2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9062" y="404812"/>
              <a:ext cx="123825" cy="123825"/>
            </a:xfrm>
            <a:prstGeom prst="rect">
              <a:avLst/>
            </a:prstGeom>
          </p:spPr>
        </p:pic>
      </p:grpSp>
      <p:sp>
        <p:nvSpPr>
          <p:cNvPr id="49" name="직사각형 48"/>
          <p:cNvSpPr/>
          <p:nvPr userDrawn="1"/>
        </p:nvSpPr>
        <p:spPr bwMode="auto">
          <a:xfrm>
            <a:off x="1594046" y="1542478"/>
            <a:ext cx="384433" cy="371053"/>
          </a:xfrm>
          <a:prstGeom prst="rect">
            <a:avLst/>
          </a:prstGeom>
          <a:solidFill>
            <a:srgbClr val="E60210"/>
          </a:solidFill>
          <a:ln w="6350">
            <a:noFill/>
            <a:round/>
            <a:headEnd/>
            <a:tailEnd/>
          </a:ln>
          <a:effectLst/>
        </p:spPr>
        <p:txBody>
          <a:bodyPr wrap="none" lIns="48083" tIns="61064" rIns="48083" bIns="61064" rtlCol="0" anchor="ctr"/>
          <a:lstStyle/>
          <a:p>
            <a:pPr algn="ctr" fontAlgn="base">
              <a:spcBef>
                <a:spcPct val="20000"/>
              </a:spcBef>
              <a:spcAft>
                <a:spcPct val="0"/>
              </a:spcAft>
            </a:pPr>
            <a:endParaRPr kumimoji="1" lang="ko-KR" altLang="en-US" sz="900" b="1" dirty="0">
              <a:solidFill>
                <a:srgbClr val="000000">
                  <a:lumMod val="50000"/>
                  <a:lumOff val="50000"/>
                </a:srgbClr>
              </a:solidFill>
              <a:latin typeface="돋움" pitchFamily="50" charset="-127"/>
            </a:endParaRPr>
          </a:p>
        </p:txBody>
      </p:sp>
      <p:grpSp>
        <p:nvGrpSpPr>
          <p:cNvPr id="22" name="그룹 49"/>
          <p:cNvGrpSpPr/>
          <p:nvPr userDrawn="1"/>
        </p:nvGrpSpPr>
        <p:grpSpPr>
          <a:xfrm>
            <a:off x="1664234" y="1640547"/>
            <a:ext cx="226800" cy="167224"/>
            <a:chOff x="4029074" y="1369686"/>
            <a:chExt cx="180000" cy="119446"/>
          </a:xfrm>
        </p:grpSpPr>
        <p:cxnSp>
          <p:nvCxnSpPr>
            <p:cNvPr id="51" name="직선 연결선 50"/>
            <p:cNvCxnSpPr/>
            <p:nvPr/>
          </p:nvCxnSpPr>
          <p:spPr bwMode="auto">
            <a:xfrm>
              <a:off x="4029074" y="1369686"/>
              <a:ext cx="180000" cy="1914"/>
            </a:xfrm>
            <a:prstGeom prst="line">
              <a:avLst/>
            </a:prstGeom>
            <a:noFill/>
            <a:ln w="19050" cap="flat" cmpd="sng" algn="ctr">
              <a:solidFill>
                <a:schemeClr val="bg1"/>
              </a:solidFill>
              <a:prstDash val="solid"/>
              <a:round/>
              <a:headEnd type="none" w="med" len="med"/>
              <a:tailEnd type="none" w="med" len="med"/>
            </a:ln>
            <a:effectLst/>
          </p:spPr>
        </p:cxnSp>
        <p:cxnSp>
          <p:nvCxnSpPr>
            <p:cNvPr id="52" name="직선 연결선 51"/>
            <p:cNvCxnSpPr/>
            <p:nvPr/>
          </p:nvCxnSpPr>
          <p:spPr bwMode="auto">
            <a:xfrm>
              <a:off x="4029074" y="1430484"/>
              <a:ext cx="180000" cy="1914"/>
            </a:xfrm>
            <a:prstGeom prst="line">
              <a:avLst/>
            </a:prstGeom>
            <a:noFill/>
            <a:ln w="19050" cap="flat" cmpd="sng" algn="ctr">
              <a:solidFill>
                <a:schemeClr val="bg1"/>
              </a:solidFill>
              <a:prstDash val="solid"/>
              <a:round/>
              <a:headEnd type="none" w="med" len="med"/>
              <a:tailEnd type="none" w="med" len="med"/>
            </a:ln>
            <a:effectLst/>
          </p:spPr>
        </p:cxnSp>
        <p:cxnSp>
          <p:nvCxnSpPr>
            <p:cNvPr id="53" name="직선 연결선 52"/>
            <p:cNvCxnSpPr/>
            <p:nvPr/>
          </p:nvCxnSpPr>
          <p:spPr bwMode="auto">
            <a:xfrm>
              <a:off x="4029074" y="1487218"/>
              <a:ext cx="180000" cy="1914"/>
            </a:xfrm>
            <a:prstGeom prst="line">
              <a:avLst/>
            </a:prstGeom>
            <a:noFill/>
            <a:ln w="19050" cap="flat" cmpd="sng" algn="ctr">
              <a:solidFill>
                <a:schemeClr val="bg1"/>
              </a:solidFill>
              <a:prstDash val="solid"/>
              <a:round/>
              <a:headEnd type="none" w="med" len="med"/>
              <a:tailEnd type="none" w="med" len="med"/>
            </a:ln>
            <a:effectLst/>
          </p:spPr>
        </p:cxnSp>
      </p:grpSp>
      <p:sp>
        <p:nvSpPr>
          <p:cNvPr id="56" name="Link Bar"/>
          <p:cNvSpPr>
            <a:spLocks/>
          </p:cNvSpPr>
          <p:nvPr userDrawn="1"/>
        </p:nvSpPr>
        <p:spPr bwMode="auto">
          <a:xfrm>
            <a:off x="7114510" y="1026260"/>
            <a:ext cx="1068178" cy="22588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61" tIns="43272" rIns="96161" bIns="43272"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레저</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a:t>
            </a: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스포츠</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grpSp>
        <p:nvGrpSpPr>
          <p:cNvPr id="24" name="그룹 56"/>
          <p:cNvGrpSpPr/>
          <p:nvPr userDrawn="1"/>
        </p:nvGrpSpPr>
        <p:grpSpPr>
          <a:xfrm>
            <a:off x="10502006" y="1035640"/>
            <a:ext cx="243343" cy="243342"/>
            <a:chOff x="6787304" y="695325"/>
            <a:chExt cx="306708" cy="306708"/>
          </a:xfrm>
        </p:grpSpPr>
        <p:sp>
          <p:nvSpPr>
            <p:cNvPr id="58" name="타원 57"/>
            <p:cNvSpPr/>
            <p:nvPr/>
          </p:nvSpPr>
          <p:spPr bwMode="auto">
            <a:xfrm>
              <a:off x="6787304"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59" name="그림 5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846578" y="762453"/>
              <a:ext cx="187711" cy="183019"/>
            </a:xfrm>
            <a:prstGeom prst="rect">
              <a:avLst/>
            </a:prstGeom>
          </p:spPr>
        </p:pic>
      </p:grpSp>
      <p:grpSp>
        <p:nvGrpSpPr>
          <p:cNvPr id="25" name="그룹 59"/>
          <p:cNvGrpSpPr/>
          <p:nvPr userDrawn="1"/>
        </p:nvGrpSpPr>
        <p:grpSpPr>
          <a:xfrm>
            <a:off x="9729341" y="1035640"/>
            <a:ext cx="243343" cy="243342"/>
            <a:chOff x="6484915" y="695325"/>
            <a:chExt cx="306708" cy="306708"/>
          </a:xfrm>
        </p:grpSpPr>
        <p:sp>
          <p:nvSpPr>
            <p:cNvPr id="61" name="타원 60"/>
            <p:cNvSpPr/>
            <p:nvPr/>
          </p:nvSpPr>
          <p:spPr bwMode="auto">
            <a:xfrm>
              <a:off x="6484915"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62" name="그림 61"/>
            <p:cNvPicPr>
              <a:picLocks noChangeAspect="1"/>
            </p:cNvPicPr>
            <p:nvPr/>
          </p:nvPicPr>
          <p:blipFill>
            <a:blip r:embed="rId13" cstate="print">
              <a:lum bright="30000"/>
              <a:extLst>
                <a:ext uri="{28A0092B-C50C-407E-A947-70E740481C1C}">
                  <a14:useLocalDpi xmlns:a14="http://schemas.microsoft.com/office/drawing/2010/main" val="0"/>
                </a:ext>
              </a:extLst>
            </a:blip>
            <a:stretch>
              <a:fillRect/>
            </a:stretch>
          </p:blipFill>
          <p:spPr>
            <a:xfrm>
              <a:off x="6584419" y="738227"/>
              <a:ext cx="145477" cy="211177"/>
            </a:xfrm>
            <a:prstGeom prst="rect">
              <a:avLst/>
            </a:prstGeom>
          </p:spPr>
        </p:pic>
      </p:grpSp>
      <p:grpSp>
        <p:nvGrpSpPr>
          <p:cNvPr id="28" name="그룹 62"/>
          <p:cNvGrpSpPr/>
          <p:nvPr userDrawn="1"/>
        </p:nvGrpSpPr>
        <p:grpSpPr>
          <a:xfrm>
            <a:off x="8967415" y="1022140"/>
            <a:ext cx="243343" cy="243342"/>
            <a:chOff x="6077484" y="695325"/>
            <a:chExt cx="306708" cy="306708"/>
          </a:xfrm>
        </p:grpSpPr>
        <p:sp>
          <p:nvSpPr>
            <p:cNvPr id="64" name="타원 63"/>
            <p:cNvSpPr/>
            <p:nvPr/>
          </p:nvSpPr>
          <p:spPr bwMode="auto">
            <a:xfrm>
              <a:off x="6077484"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65" name="그림 64"/>
            <p:cNvPicPr>
              <a:picLocks noChangeAspect="1"/>
            </p:cNvPicPr>
            <p:nvPr/>
          </p:nvPicPr>
          <p:blipFill>
            <a:blip r:embed="rId14" cstate="print">
              <a:lum bright="30000"/>
              <a:extLst>
                <a:ext uri="{28A0092B-C50C-407E-A947-70E740481C1C}">
                  <a14:useLocalDpi xmlns:a14="http://schemas.microsoft.com/office/drawing/2010/main" val="0"/>
                </a:ext>
              </a:extLst>
            </a:blip>
            <a:stretch>
              <a:fillRect/>
            </a:stretch>
          </p:blipFill>
          <p:spPr>
            <a:xfrm>
              <a:off x="6153337" y="782665"/>
              <a:ext cx="150171" cy="159555"/>
            </a:xfrm>
            <a:prstGeom prst="rect">
              <a:avLst/>
            </a:prstGeom>
          </p:spPr>
        </p:pic>
      </p:grpSp>
      <p:grpSp>
        <p:nvGrpSpPr>
          <p:cNvPr id="29" name="그룹 65"/>
          <p:cNvGrpSpPr/>
          <p:nvPr userDrawn="1"/>
        </p:nvGrpSpPr>
        <p:grpSpPr>
          <a:xfrm>
            <a:off x="7998858" y="1035640"/>
            <a:ext cx="243343" cy="243342"/>
            <a:chOff x="7168586" y="695325"/>
            <a:chExt cx="306708" cy="306708"/>
          </a:xfrm>
        </p:grpSpPr>
        <p:sp>
          <p:nvSpPr>
            <p:cNvPr id="67" name="타원 66"/>
            <p:cNvSpPr/>
            <p:nvPr/>
          </p:nvSpPr>
          <p:spPr bwMode="auto">
            <a:xfrm>
              <a:off x="7168586"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68" name="그림 67"/>
            <p:cNvPicPr>
              <a:picLocks noChangeAspect="1"/>
            </p:cNvPicPr>
            <p:nvPr/>
          </p:nvPicPr>
          <p:blipFill>
            <a:blip r:embed="rId15" cstate="print">
              <a:lum bright="30000"/>
              <a:extLst>
                <a:ext uri="{28A0092B-C50C-407E-A947-70E740481C1C}">
                  <a14:useLocalDpi xmlns:a14="http://schemas.microsoft.com/office/drawing/2010/main" val="0"/>
                </a:ext>
              </a:extLst>
            </a:blip>
            <a:stretch>
              <a:fillRect/>
            </a:stretch>
          </p:blipFill>
          <p:spPr>
            <a:xfrm>
              <a:off x="7220037" y="773830"/>
              <a:ext cx="183019" cy="159555"/>
            </a:xfrm>
            <a:prstGeom prst="rect">
              <a:avLst/>
            </a:prstGeom>
          </p:spPr>
        </p:pic>
      </p:grpSp>
      <p:grpSp>
        <p:nvGrpSpPr>
          <p:cNvPr id="30" name="그룹 68"/>
          <p:cNvGrpSpPr/>
          <p:nvPr userDrawn="1"/>
        </p:nvGrpSpPr>
        <p:grpSpPr>
          <a:xfrm>
            <a:off x="7112325" y="1025293"/>
            <a:ext cx="243344" cy="243342"/>
            <a:chOff x="5561461" y="695325"/>
            <a:chExt cx="306708" cy="306708"/>
          </a:xfrm>
        </p:grpSpPr>
        <p:sp>
          <p:nvSpPr>
            <p:cNvPr id="70" name="타원 69"/>
            <p:cNvSpPr/>
            <p:nvPr/>
          </p:nvSpPr>
          <p:spPr bwMode="auto">
            <a:xfrm>
              <a:off x="5561461"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71" name="그림 7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605804" y="752918"/>
              <a:ext cx="229230" cy="196483"/>
            </a:xfrm>
            <a:prstGeom prst="rect">
              <a:avLst/>
            </a:prstGeom>
          </p:spPr>
        </p:pic>
      </p:grpSp>
      <p:sp>
        <p:nvSpPr>
          <p:cNvPr id="72" name="Link Bar"/>
          <p:cNvSpPr>
            <a:spLocks/>
          </p:cNvSpPr>
          <p:nvPr userDrawn="1"/>
        </p:nvSpPr>
        <p:spPr bwMode="auto">
          <a:xfrm>
            <a:off x="9006356" y="1026260"/>
            <a:ext cx="777589" cy="22588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61" tIns="43272" rIns="96161" bIns="43272"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허니문 </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 </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sp>
        <p:nvSpPr>
          <p:cNvPr id="73" name="Link Bar"/>
          <p:cNvSpPr>
            <a:spLocks/>
          </p:cNvSpPr>
          <p:nvPr userDrawn="1"/>
        </p:nvSpPr>
        <p:spPr bwMode="auto">
          <a:xfrm>
            <a:off x="9824435" y="1026260"/>
            <a:ext cx="578260" cy="22588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61" tIns="43272" rIns="96161" bIns="43272"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골프</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sp>
        <p:nvSpPr>
          <p:cNvPr id="74" name="Link Bar"/>
          <p:cNvSpPr>
            <a:spLocks/>
          </p:cNvSpPr>
          <p:nvPr userDrawn="1"/>
        </p:nvSpPr>
        <p:spPr bwMode="auto">
          <a:xfrm>
            <a:off x="10578823" y="1026260"/>
            <a:ext cx="674313" cy="22588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61" tIns="43272" rIns="96161" bIns="43272"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err="1">
                <a:solidFill>
                  <a:srgbClr val="000000">
                    <a:lumMod val="50000"/>
                    <a:lumOff val="50000"/>
                  </a:srgbClr>
                </a:solidFill>
                <a:latin typeface="맑은 고딕" panose="020B0503020000020004" pitchFamily="50" charset="-127"/>
                <a:ea typeface="맑은 고딕" panose="020B0503020000020004" pitchFamily="50" charset="-127"/>
              </a:rPr>
              <a:t>크루즈</a:t>
            </a: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 </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 </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sp>
        <p:nvSpPr>
          <p:cNvPr id="75" name="Link Bar"/>
          <p:cNvSpPr>
            <a:spLocks/>
          </p:cNvSpPr>
          <p:nvPr userDrawn="1"/>
        </p:nvSpPr>
        <p:spPr bwMode="auto">
          <a:xfrm>
            <a:off x="8080542" y="1026260"/>
            <a:ext cx="952794" cy="22588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61" tIns="43272" rIns="96161" bIns="43272"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err="1">
                <a:solidFill>
                  <a:srgbClr val="000000">
                    <a:lumMod val="50000"/>
                    <a:lumOff val="50000"/>
                  </a:srgbClr>
                </a:solidFill>
                <a:latin typeface="맑은 고딕" panose="020B0503020000020004" pitchFamily="50" charset="-127"/>
                <a:ea typeface="맑은 고딕" panose="020B0503020000020004" pitchFamily="50" charset="-127"/>
              </a:rPr>
              <a:t>키즈투어</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a:t>
            </a: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태교</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  </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sp>
        <p:nvSpPr>
          <p:cNvPr id="76" name="Link Bar"/>
          <p:cNvSpPr>
            <a:spLocks/>
          </p:cNvSpPr>
          <p:nvPr userDrawn="1"/>
        </p:nvSpPr>
        <p:spPr bwMode="auto">
          <a:xfrm>
            <a:off x="6366985" y="1559737"/>
            <a:ext cx="1028833" cy="272055"/>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61" tIns="43272" rIns="96161" bIns="43272"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200" b="1" spc="-200" dirty="0">
                <a:solidFill>
                  <a:srgbClr val="FFFFFF">
                    <a:lumMod val="85000"/>
                  </a:srgbClr>
                </a:solidFill>
                <a:latin typeface="맑은 고딕" panose="020B0503020000020004" pitchFamily="50" charset="-127"/>
                <a:ea typeface="맑은 고딕" panose="020B0503020000020004" pitchFamily="50" charset="-127"/>
              </a:rPr>
              <a:t>국내</a:t>
            </a:r>
            <a:endParaRPr kumimoji="1" lang="en-US" altLang="ko-KR" sz="1200" b="1" u="sng" spc="-200" dirty="0">
              <a:solidFill>
                <a:srgbClr val="FFFFFF">
                  <a:lumMod val="85000"/>
                </a:srgbClr>
              </a:solidFill>
              <a:latin typeface="맑은 고딕" panose="020B0503020000020004" pitchFamily="50" charset="-127"/>
              <a:ea typeface="맑은 고딕" panose="020B0503020000020004" pitchFamily="50" charset="-127"/>
            </a:endParaRPr>
          </a:p>
        </p:txBody>
      </p:sp>
      <p:sp>
        <p:nvSpPr>
          <p:cNvPr id="77" name="Link Bar"/>
          <p:cNvSpPr>
            <a:spLocks/>
          </p:cNvSpPr>
          <p:nvPr userDrawn="1"/>
        </p:nvSpPr>
        <p:spPr bwMode="auto">
          <a:xfrm>
            <a:off x="6867462" y="1579679"/>
            <a:ext cx="3083951" cy="26391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61" tIns="43272" rIns="96161" bIns="43272"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100" spc="-200" dirty="0">
                <a:solidFill>
                  <a:srgbClr val="FFFFFF"/>
                </a:solidFill>
                <a:latin typeface="맑은 고딕" panose="020B0503020000020004" pitchFamily="50" charset="-127"/>
                <a:ea typeface="맑은 고딕" panose="020B0503020000020004" pitchFamily="50" charset="-127"/>
              </a:rPr>
              <a:t>제주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내륙</a:t>
            </a:r>
            <a:r>
              <a:rPr kumimoji="1" lang="en-US" altLang="ko-KR" sz="1100" spc="-200" dirty="0">
                <a:solidFill>
                  <a:srgbClr val="FFFFFF"/>
                </a:solidFill>
                <a:latin typeface="맑은 고딕" panose="020B0503020000020004" pitchFamily="50" charset="-127"/>
                <a:ea typeface="맑은 고딕" panose="020B0503020000020004" pitchFamily="50" charset="-127"/>
              </a:rPr>
              <a:t>/</a:t>
            </a:r>
            <a:r>
              <a:rPr kumimoji="1" lang="ko-KR" altLang="en-US" sz="1100" spc="-200" dirty="0">
                <a:solidFill>
                  <a:srgbClr val="FFFFFF"/>
                </a:solidFill>
                <a:latin typeface="맑은 고딕" panose="020B0503020000020004" pitchFamily="50" charset="-127"/>
                <a:ea typeface="맑은 고딕" panose="020B0503020000020004" pitchFamily="50" charset="-127"/>
              </a:rPr>
              <a:t>섬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숙박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항공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렌터카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레저</a:t>
            </a:r>
            <a:r>
              <a:rPr kumimoji="1" lang="en-US" altLang="ko-KR" sz="1100" spc="-200" dirty="0">
                <a:solidFill>
                  <a:srgbClr val="FFFFFF"/>
                </a:solidFill>
                <a:latin typeface="맑은 고딕" panose="020B0503020000020004" pitchFamily="50" charset="-127"/>
                <a:ea typeface="맑은 고딕" panose="020B0503020000020004" pitchFamily="50" charset="-127"/>
              </a:rPr>
              <a:t>/</a:t>
            </a:r>
            <a:r>
              <a:rPr kumimoji="1" lang="ko-KR" altLang="en-US" sz="1100" spc="-200" dirty="0">
                <a:solidFill>
                  <a:srgbClr val="FFFFFF"/>
                </a:solidFill>
                <a:latin typeface="맑은 고딕" panose="020B0503020000020004" pitchFamily="50" charset="-127"/>
                <a:ea typeface="맑은 고딕" panose="020B0503020000020004" pitchFamily="50" charset="-127"/>
              </a:rPr>
              <a:t>입장권</a:t>
            </a:r>
            <a:endParaRPr kumimoji="1" lang="en-US" altLang="ko-KR" sz="1100" u="sng" spc="-200" dirty="0">
              <a:solidFill>
                <a:srgbClr val="FFFFFF"/>
              </a:solidFill>
              <a:latin typeface="맑은 고딕" panose="020B0503020000020004" pitchFamily="50" charset="-127"/>
              <a:ea typeface="맑은 고딕" panose="020B0503020000020004" pitchFamily="50" charset="-127"/>
            </a:endParaRPr>
          </a:p>
        </p:txBody>
      </p:sp>
      <p:pic>
        <p:nvPicPr>
          <p:cNvPr id="55" name="그림 54"/>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10355560" y="1579129"/>
            <a:ext cx="855849" cy="302400"/>
          </a:xfrm>
          <a:prstGeom prst="rect">
            <a:avLst/>
          </a:prstGeom>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1480092" y="9"/>
            <a:ext cx="11321524" cy="360045"/>
          </a:xfrm>
          <a:prstGeom prst="rect">
            <a:avLst/>
          </a:prstGeom>
        </p:spPr>
        <p:txBody>
          <a:bodyPr lIns="122102" tIns="61053" rIns="122102" bIns="61053"/>
          <a:lstStyle>
            <a:lvl1pPr algn="l">
              <a:defRPr sz="1300" b="1" spc="-200">
                <a:solidFill>
                  <a:schemeClr val="tx1">
                    <a:lumMod val="65000"/>
                    <a:lumOff val="35000"/>
                  </a:schemeClr>
                </a:solidFill>
                <a:latin typeface="Trebuchet MS" pitchFamily="34" charset="0"/>
                <a:ea typeface="맑은 고딕" pitchFamily="50" charset="-127"/>
              </a:defRPr>
            </a:lvl1pPr>
          </a:lstStyle>
          <a:p>
            <a:r>
              <a:rPr lang="ko-KR" altLang="en-US"/>
              <a:t>마스터 제목 스타일 편집</a:t>
            </a:r>
          </a:p>
        </p:txBody>
      </p:sp>
      <p:sp>
        <p:nvSpPr>
          <p:cNvPr id="4" name="텍스트 개체 틀 2"/>
          <p:cNvSpPr>
            <a:spLocks noGrp="1"/>
          </p:cNvSpPr>
          <p:nvPr>
            <p:ph type="body" idx="10"/>
          </p:nvPr>
        </p:nvSpPr>
        <p:spPr>
          <a:xfrm>
            <a:off x="1506752" y="7763230"/>
            <a:ext cx="11294857" cy="1838008"/>
          </a:xfrm>
          <a:prstGeom prst="rect">
            <a:avLst/>
          </a:prstGeom>
        </p:spPr>
        <p:txBody>
          <a:bodyPr lIns="122102" tIns="61053" rIns="122102" bIns="61053" anchor="t"/>
          <a:lstStyle>
            <a:lvl1pPr marL="0" indent="0">
              <a:lnSpc>
                <a:spcPct val="150000"/>
              </a:lnSpc>
              <a:buNone/>
              <a:defRPr sz="1100" b="0" spc="-200">
                <a:solidFill>
                  <a:schemeClr val="tx1">
                    <a:lumMod val="65000"/>
                    <a:lumOff val="35000"/>
                  </a:schemeClr>
                </a:solidFill>
                <a:latin typeface="맑은 고딕" pitchFamily="50" charset="-127"/>
                <a:ea typeface="맑은 고딕" pitchFamily="50" charset="-127"/>
              </a:defRPr>
            </a:lvl1pPr>
            <a:lvl2pPr marL="610515" indent="0">
              <a:buNone/>
              <a:defRPr sz="2700" b="1"/>
            </a:lvl2pPr>
            <a:lvl3pPr marL="1221031" indent="0">
              <a:buNone/>
              <a:defRPr sz="2400" b="1"/>
            </a:lvl3pPr>
            <a:lvl4pPr marL="1831549" indent="0">
              <a:buNone/>
              <a:defRPr sz="2100" b="1"/>
            </a:lvl4pPr>
            <a:lvl5pPr marL="2442063" indent="0">
              <a:buNone/>
              <a:defRPr sz="2100" b="1"/>
            </a:lvl5pPr>
            <a:lvl6pPr marL="3052580" indent="0">
              <a:buNone/>
              <a:defRPr sz="2100" b="1"/>
            </a:lvl6pPr>
            <a:lvl7pPr marL="3663095" indent="0">
              <a:buNone/>
              <a:defRPr sz="2100" b="1"/>
            </a:lvl7pPr>
            <a:lvl8pPr marL="4273610" indent="0">
              <a:buNone/>
              <a:defRPr sz="2100" b="1"/>
            </a:lvl8pPr>
            <a:lvl9pPr marL="4884124" indent="0">
              <a:buNone/>
              <a:defRPr sz="2100" b="1"/>
            </a:lvl9pPr>
          </a:lstStyle>
          <a:p>
            <a:pPr lvl="0"/>
            <a:r>
              <a:rPr lang="ko-KR" altLang="en-US"/>
              <a:t>마스터 텍스트 스타일을 편집합니다</a:t>
            </a:r>
          </a:p>
        </p:txBody>
      </p:sp>
      <p:sp>
        <p:nvSpPr>
          <p:cNvPr id="5" name="직사각형 4"/>
          <p:cNvSpPr/>
          <p:nvPr userDrawn="1"/>
        </p:nvSpPr>
        <p:spPr bwMode="auto">
          <a:xfrm>
            <a:off x="4" y="1542512"/>
            <a:ext cx="12801597" cy="371052"/>
          </a:xfrm>
          <a:prstGeom prst="rect">
            <a:avLst/>
          </a:prstGeom>
          <a:solidFill>
            <a:schemeClr val="tx1">
              <a:lumMod val="75000"/>
              <a:lumOff val="25000"/>
            </a:schemeClr>
          </a:solidFill>
          <a:ln w="6350">
            <a:noFill/>
            <a:round/>
            <a:headEnd/>
            <a:tailEnd/>
          </a:ln>
          <a:effectLst/>
        </p:spPr>
        <p:txBody>
          <a:bodyPr wrap="none" lIns="48075" tIns="61053" rIns="48075" bIns="61053" rtlCol="0" anchor="ctr"/>
          <a:lstStyle/>
          <a:p>
            <a:pPr algn="ctr" fontAlgn="base">
              <a:spcBef>
                <a:spcPct val="20000"/>
              </a:spcBef>
              <a:spcAft>
                <a:spcPct val="0"/>
              </a:spcAft>
            </a:pPr>
            <a:endParaRPr kumimoji="1" lang="ko-KR" altLang="en-US" sz="900" b="1" dirty="0">
              <a:solidFill>
                <a:srgbClr val="000000">
                  <a:lumMod val="50000"/>
                  <a:lumOff val="50000"/>
                </a:srgbClr>
              </a:solidFill>
              <a:latin typeface="돋움" pitchFamily="50" charset="-127"/>
            </a:endParaRPr>
          </a:p>
        </p:txBody>
      </p:sp>
      <p:grpSp>
        <p:nvGrpSpPr>
          <p:cNvPr id="3" name="그룹 5"/>
          <p:cNvGrpSpPr/>
          <p:nvPr userDrawn="1"/>
        </p:nvGrpSpPr>
        <p:grpSpPr>
          <a:xfrm>
            <a:off x="8593194" y="401456"/>
            <a:ext cx="4092414" cy="252892"/>
            <a:chOff x="6090357" y="343877"/>
            <a:chExt cx="2923153" cy="180637"/>
          </a:xfrm>
        </p:grpSpPr>
        <p:sp>
          <p:nvSpPr>
            <p:cNvPr id="7" name="Link Bar"/>
            <p:cNvSpPr>
              <a:spLocks/>
            </p:cNvSpPr>
            <p:nvPr/>
          </p:nvSpPr>
          <p:spPr bwMode="auto">
            <a:xfrm>
              <a:off x="6532041" y="343877"/>
              <a:ext cx="1900959" cy="16765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로그인 </a:t>
              </a:r>
              <a:r>
                <a:rPr kumimoji="1" 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회원가입 </a:t>
              </a:r>
              <a:r>
                <a:rPr kumimoji="1" 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예약확인∙결제  </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고객센터</a:t>
              </a:r>
              <a:endParaRPr kumimoji="1" lang="en-US" altLang="ko-KR" sz="11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grpSp>
          <p:nvGrpSpPr>
            <p:cNvPr id="6" name="Drop-Down Box"/>
            <p:cNvGrpSpPr/>
            <p:nvPr>
              <p:custDataLst>
                <p:tags r:id="rId4"/>
              </p:custDataLst>
            </p:nvPr>
          </p:nvGrpSpPr>
          <p:grpSpPr>
            <a:xfrm>
              <a:off x="8435255" y="362514"/>
              <a:ext cx="578255" cy="162000"/>
              <a:chOff x="3828183" y="1428996"/>
              <a:chExt cx="578255" cy="162000"/>
            </a:xfrm>
          </p:grpSpPr>
          <p:sp>
            <p:nvSpPr>
              <p:cNvPr id="12" name="Text Box"/>
              <p:cNvSpPr>
                <a:spLocks/>
              </p:cNvSpPr>
              <p:nvPr>
                <p:custDataLst>
                  <p:tags r:id="rId5"/>
                </p:custDataLst>
              </p:nvPr>
            </p:nvSpPr>
            <p:spPr bwMode="auto">
              <a:xfrm>
                <a:off x="3828183" y="1428996"/>
                <a:ext cx="432000" cy="162000"/>
              </a:xfrm>
              <a:prstGeom prst="rect">
                <a:avLst/>
              </a:prstGeom>
              <a:solidFill>
                <a:schemeClr val="bg1"/>
              </a:solidFill>
              <a:ln w="6350" cap="flat" cmpd="sng" algn="ctr">
                <a:solidFill>
                  <a:schemeClr val="bg1">
                    <a:lumMod val="6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2400" rIns="36000" bIns="32400" rtlCol="0" anchor="ctr"/>
              <a:lstStyle>
                <a:defPPr>
                  <a:defRPr lang="ko-KR"/>
                </a:defPPr>
                <a:lvl1pPr algn="l" rtl="0" fontAlgn="base" latinLnBrk="1">
                  <a:spcBef>
                    <a:spcPct val="0"/>
                  </a:spcBef>
                  <a:spcAft>
                    <a:spcPct val="0"/>
                  </a:spcAft>
                  <a:defRPr kumimoji="1" sz="800" kern="1200">
                    <a:solidFill>
                      <a:schemeClr val="lt1"/>
                    </a:solidFill>
                    <a:latin typeface="+mn-lt"/>
                    <a:ea typeface="+mn-ea"/>
                    <a:cs typeface="+mn-cs"/>
                  </a:defRPr>
                </a:lvl1pPr>
                <a:lvl2pPr marL="457200" algn="l" rtl="0" fontAlgn="base" latinLnBrk="1">
                  <a:spcBef>
                    <a:spcPct val="0"/>
                  </a:spcBef>
                  <a:spcAft>
                    <a:spcPct val="0"/>
                  </a:spcAft>
                  <a:defRPr kumimoji="1" sz="800" kern="1200">
                    <a:solidFill>
                      <a:schemeClr val="lt1"/>
                    </a:solidFill>
                    <a:latin typeface="+mn-lt"/>
                    <a:ea typeface="+mn-ea"/>
                    <a:cs typeface="+mn-cs"/>
                  </a:defRPr>
                </a:lvl2pPr>
                <a:lvl3pPr marL="914400" algn="l" rtl="0" fontAlgn="base" latinLnBrk="1">
                  <a:spcBef>
                    <a:spcPct val="0"/>
                  </a:spcBef>
                  <a:spcAft>
                    <a:spcPct val="0"/>
                  </a:spcAft>
                  <a:defRPr kumimoji="1" sz="800" kern="1200">
                    <a:solidFill>
                      <a:schemeClr val="lt1"/>
                    </a:solidFill>
                    <a:latin typeface="+mn-lt"/>
                    <a:ea typeface="+mn-ea"/>
                    <a:cs typeface="+mn-cs"/>
                  </a:defRPr>
                </a:lvl3pPr>
                <a:lvl4pPr marL="1371600" algn="l" rtl="0" fontAlgn="base" latinLnBrk="1">
                  <a:spcBef>
                    <a:spcPct val="0"/>
                  </a:spcBef>
                  <a:spcAft>
                    <a:spcPct val="0"/>
                  </a:spcAft>
                  <a:defRPr kumimoji="1" sz="800" kern="1200">
                    <a:solidFill>
                      <a:schemeClr val="lt1"/>
                    </a:solidFill>
                    <a:latin typeface="+mn-lt"/>
                    <a:ea typeface="+mn-ea"/>
                    <a:cs typeface="+mn-cs"/>
                  </a:defRPr>
                </a:lvl4pPr>
                <a:lvl5pPr marL="1828800" algn="l" rtl="0" fontAlgn="base" latinLnBrk="1">
                  <a:spcBef>
                    <a:spcPct val="0"/>
                  </a:spcBef>
                  <a:spcAft>
                    <a:spcPct val="0"/>
                  </a:spcAft>
                  <a:defRPr kumimoji="1" sz="800" kern="1200">
                    <a:solidFill>
                      <a:schemeClr val="lt1"/>
                    </a:solidFill>
                    <a:latin typeface="+mn-lt"/>
                    <a:ea typeface="+mn-ea"/>
                    <a:cs typeface="+mn-cs"/>
                  </a:defRPr>
                </a:lvl5pPr>
                <a:lvl6pPr marL="2286000" algn="l" defTabSz="914400" rtl="0" eaLnBrk="1" latinLnBrk="1" hangingPunct="1">
                  <a:defRPr kumimoji="1" sz="800" kern="1200">
                    <a:solidFill>
                      <a:schemeClr val="lt1"/>
                    </a:solidFill>
                    <a:latin typeface="+mn-lt"/>
                    <a:ea typeface="+mn-ea"/>
                    <a:cs typeface="+mn-cs"/>
                  </a:defRPr>
                </a:lvl6pPr>
                <a:lvl7pPr marL="2743200" algn="l" defTabSz="914400" rtl="0" eaLnBrk="1" latinLnBrk="1" hangingPunct="1">
                  <a:defRPr kumimoji="1" sz="800" kern="1200">
                    <a:solidFill>
                      <a:schemeClr val="lt1"/>
                    </a:solidFill>
                    <a:latin typeface="+mn-lt"/>
                    <a:ea typeface="+mn-ea"/>
                    <a:cs typeface="+mn-cs"/>
                  </a:defRPr>
                </a:lvl7pPr>
                <a:lvl8pPr marL="3200400" algn="l" defTabSz="914400" rtl="0" eaLnBrk="1" latinLnBrk="1" hangingPunct="1">
                  <a:defRPr kumimoji="1" sz="800" kern="1200">
                    <a:solidFill>
                      <a:schemeClr val="lt1"/>
                    </a:solidFill>
                    <a:latin typeface="+mn-lt"/>
                    <a:ea typeface="+mn-ea"/>
                    <a:cs typeface="+mn-cs"/>
                  </a:defRPr>
                </a:lvl8pPr>
                <a:lvl9pPr marL="3657600" algn="l" defTabSz="914400" rtl="0" eaLnBrk="1" latinLnBrk="1" hangingPunct="1">
                  <a:defRPr kumimoji="1" sz="800" kern="1200">
                    <a:solidFill>
                      <a:schemeClr val="lt1"/>
                    </a:solidFill>
                    <a:latin typeface="+mn-lt"/>
                    <a:ea typeface="+mn-ea"/>
                    <a:cs typeface="+mn-cs"/>
                  </a:defRPr>
                </a:lvl9pPr>
              </a:lstStyle>
              <a:p>
                <a:r>
                  <a:rPr lang="ko-KR" altLang="en-US" spc="-200" dirty="0">
                    <a:solidFill>
                      <a:srgbClr val="FFFFFF">
                        <a:lumMod val="50000"/>
                      </a:srgbClr>
                    </a:solidFill>
                    <a:latin typeface="Trebuchet MS" pitchFamily="34" charset="0"/>
                    <a:ea typeface="맑은 고딕" pitchFamily="50" charset="-127"/>
                    <a:cs typeface="Calibri" pitchFamily="34" charset="0"/>
                  </a:rPr>
                  <a:t>서울출발</a:t>
                </a:r>
                <a:endParaRPr lang="en-US" spc="-200" dirty="0">
                  <a:solidFill>
                    <a:srgbClr val="FFFFFF">
                      <a:lumMod val="50000"/>
                    </a:srgbClr>
                  </a:solidFill>
                  <a:latin typeface="Trebuchet MS" pitchFamily="34" charset="0"/>
                  <a:ea typeface="맑은 고딕" pitchFamily="50" charset="-127"/>
                  <a:cs typeface="Calibri" pitchFamily="34" charset="0"/>
                </a:endParaRPr>
              </a:p>
            </p:txBody>
          </p:sp>
          <p:sp>
            <p:nvSpPr>
              <p:cNvPr id="13" name="Drop-Down Arrow Box"/>
              <p:cNvSpPr>
                <a:spLocks/>
              </p:cNvSpPr>
              <p:nvPr>
                <p:custDataLst>
                  <p:tags r:id="rId6"/>
                </p:custDataLst>
              </p:nvPr>
            </p:nvSpPr>
            <p:spPr bwMode="auto">
              <a:xfrm>
                <a:off x="4262438" y="1428996"/>
                <a:ext cx="144000" cy="162000"/>
              </a:xfrm>
              <a:prstGeom prst="rect">
                <a:avLst/>
              </a:prstGeom>
              <a:solidFill>
                <a:schemeClr val="bg1">
                  <a:lumMod val="85000"/>
                </a:schemeClr>
              </a:solidFill>
              <a:ln w="6350" cap="flat" cmpd="sng" algn="ctr">
                <a:solidFill>
                  <a:schemeClr val="bg1">
                    <a:lumMod val="6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72000" tIns="32400" rIns="162000" bIns="32400" rtlCol="0" anchor="ctr"/>
              <a:lstStyle>
                <a:defPPr>
                  <a:defRPr lang="ko-KR"/>
                </a:defPPr>
                <a:lvl1pPr algn="l" rtl="0" fontAlgn="base" latinLnBrk="1">
                  <a:spcBef>
                    <a:spcPct val="0"/>
                  </a:spcBef>
                  <a:spcAft>
                    <a:spcPct val="0"/>
                  </a:spcAft>
                  <a:defRPr kumimoji="1" sz="800" kern="1200">
                    <a:solidFill>
                      <a:schemeClr val="lt1"/>
                    </a:solidFill>
                    <a:latin typeface="+mn-lt"/>
                    <a:ea typeface="+mn-ea"/>
                    <a:cs typeface="+mn-cs"/>
                  </a:defRPr>
                </a:lvl1pPr>
                <a:lvl2pPr marL="457200" algn="l" rtl="0" fontAlgn="base" latinLnBrk="1">
                  <a:spcBef>
                    <a:spcPct val="0"/>
                  </a:spcBef>
                  <a:spcAft>
                    <a:spcPct val="0"/>
                  </a:spcAft>
                  <a:defRPr kumimoji="1" sz="800" kern="1200">
                    <a:solidFill>
                      <a:schemeClr val="lt1"/>
                    </a:solidFill>
                    <a:latin typeface="+mn-lt"/>
                    <a:ea typeface="+mn-ea"/>
                    <a:cs typeface="+mn-cs"/>
                  </a:defRPr>
                </a:lvl2pPr>
                <a:lvl3pPr marL="914400" algn="l" rtl="0" fontAlgn="base" latinLnBrk="1">
                  <a:spcBef>
                    <a:spcPct val="0"/>
                  </a:spcBef>
                  <a:spcAft>
                    <a:spcPct val="0"/>
                  </a:spcAft>
                  <a:defRPr kumimoji="1" sz="800" kern="1200">
                    <a:solidFill>
                      <a:schemeClr val="lt1"/>
                    </a:solidFill>
                    <a:latin typeface="+mn-lt"/>
                    <a:ea typeface="+mn-ea"/>
                    <a:cs typeface="+mn-cs"/>
                  </a:defRPr>
                </a:lvl3pPr>
                <a:lvl4pPr marL="1371600" algn="l" rtl="0" fontAlgn="base" latinLnBrk="1">
                  <a:spcBef>
                    <a:spcPct val="0"/>
                  </a:spcBef>
                  <a:spcAft>
                    <a:spcPct val="0"/>
                  </a:spcAft>
                  <a:defRPr kumimoji="1" sz="800" kern="1200">
                    <a:solidFill>
                      <a:schemeClr val="lt1"/>
                    </a:solidFill>
                    <a:latin typeface="+mn-lt"/>
                    <a:ea typeface="+mn-ea"/>
                    <a:cs typeface="+mn-cs"/>
                  </a:defRPr>
                </a:lvl4pPr>
                <a:lvl5pPr marL="1828800" algn="l" rtl="0" fontAlgn="base" latinLnBrk="1">
                  <a:spcBef>
                    <a:spcPct val="0"/>
                  </a:spcBef>
                  <a:spcAft>
                    <a:spcPct val="0"/>
                  </a:spcAft>
                  <a:defRPr kumimoji="1" sz="800" kern="1200">
                    <a:solidFill>
                      <a:schemeClr val="lt1"/>
                    </a:solidFill>
                    <a:latin typeface="+mn-lt"/>
                    <a:ea typeface="+mn-ea"/>
                    <a:cs typeface="+mn-cs"/>
                  </a:defRPr>
                </a:lvl5pPr>
                <a:lvl6pPr marL="2286000" algn="l" defTabSz="914400" rtl="0" eaLnBrk="1" latinLnBrk="1" hangingPunct="1">
                  <a:defRPr kumimoji="1" sz="800" kern="1200">
                    <a:solidFill>
                      <a:schemeClr val="lt1"/>
                    </a:solidFill>
                    <a:latin typeface="+mn-lt"/>
                    <a:ea typeface="+mn-ea"/>
                    <a:cs typeface="+mn-cs"/>
                  </a:defRPr>
                </a:lvl6pPr>
                <a:lvl7pPr marL="2743200" algn="l" defTabSz="914400" rtl="0" eaLnBrk="1" latinLnBrk="1" hangingPunct="1">
                  <a:defRPr kumimoji="1" sz="800" kern="1200">
                    <a:solidFill>
                      <a:schemeClr val="lt1"/>
                    </a:solidFill>
                    <a:latin typeface="+mn-lt"/>
                    <a:ea typeface="+mn-ea"/>
                    <a:cs typeface="+mn-cs"/>
                  </a:defRPr>
                </a:lvl7pPr>
                <a:lvl8pPr marL="3200400" algn="l" defTabSz="914400" rtl="0" eaLnBrk="1" latinLnBrk="1" hangingPunct="1">
                  <a:defRPr kumimoji="1" sz="800" kern="1200">
                    <a:solidFill>
                      <a:schemeClr val="lt1"/>
                    </a:solidFill>
                    <a:latin typeface="+mn-lt"/>
                    <a:ea typeface="+mn-ea"/>
                    <a:cs typeface="+mn-cs"/>
                  </a:defRPr>
                </a:lvl8pPr>
                <a:lvl9pPr marL="3657600" algn="l" defTabSz="914400" rtl="0" eaLnBrk="1" latinLnBrk="1" hangingPunct="1">
                  <a:defRPr kumimoji="1" sz="800" kern="1200">
                    <a:solidFill>
                      <a:schemeClr val="lt1"/>
                    </a:solidFill>
                    <a:latin typeface="+mn-lt"/>
                    <a:ea typeface="+mn-ea"/>
                    <a:cs typeface="+mn-cs"/>
                  </a:defRPr>
                </a:lvl9pPr>
              </a:lstStyle>
              <a:p>
                <a:endParaRPr lang="en-US" spc="-200" dirty="0">
                  <a:solidFill>
                    <a:srgbClr val="FFFFFF">
                      <a:lumMod val="50000"/>
                    </a:srgbClr>
                  </a:solidFill>
                  <a:latin typeface="Calibri" pitchFamily="34" charset="0"/>
                  <a:cs typeface="Calibri" pitchFamily="34" charset="0"/>
                </a:endParaRPr>
              </a:p>
            </p:txBody>
          </p:sp>
          <p:sp>
            <p:nvSpPr>
              <p:cNvPr id="14" name="Drop-Down Arrow"/>
              <p:cNvSpPr/>
              <p:nvPr>
                <p:custDataLst>
                  <p:tags r:id="rId7"/>
                </p:custDataLst>
              </p:nvPr>
            </p:nvSpPr>
            <p:spPr>
              <a:xfrm rot="10800000">
                <a:off x="4289045" y="1490075"/>
                <a:ext cx="74231" cy="63991"/>
              </a:xfrm>
              <a:prstGeom prst="triangle">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algn="l" rtl="0" fontAlgn="base" latinLnBrk="1">
                  <a:spcBef>
                    <a:spcPct val="0"/>
                  </a:spcBef>
                  <a:spcAft>
                    <a:spcPct val="0"/>
                  </a:spcAft>
                  <a:defRPr kumimoji="1" sz="800" kern="1200">
                    <a:solidFill>
                      <a:schemeClr val="lt1"/>
                    </a:solidFill>
                    <a:latin typeface="+mn-lt"/>
                    <a:ea typeface="+mn-ea"/>
                    <a:cs typeface="+mn-cs"/>
                  </a:defRPr>
                </a:lvl1pPr>
                <a:lvl2pPr marL="457200" algn="l" rtl="0" fontAlgn="base" latinLnBrk="1">
                  <a:spcBef>
                    <a:spcPct val="0"/>
                  </a:spcBef>
                  <a:spcAft>
                    <a:spcPct val="0"/>
                  </a:spcAft>
                  <a:defRPr kumimoji="1" sz="800" kern="1200">
                    <a:solidFill>
                      <a:schemeClr val="lt1"/>
                    </a:solidFill>
                    <a:latin typeface="+mn-lt"/>
                    <a:ea typeface="+mn-ea"/>
                    <a:cs typeface="+mn-cs"/>
                  </a:defRPr>
                </a:lvl2pPr>
                <a:lvl3pPr marL="914400" algn="l" rtl="0" fontAlgn="base" latinLnBrk="1">
                  <a:spcBef>
                    <a:spcPct val="0"/>
                  </a:spcBef>
                  <a:spcAft>
                    <a:spcPct val="0"/>
                  </a:spcAft>
                  <a:defRPr kumimoji="1" sz="800" kern="1200">
                    <a:solidFill>
                      <a:schemeClr val="lt1"/>
                    </a:solidFill>
                    <a:latin typeface="+mn-lt"/>
                    <a:ea typeface="+mn-ea"/>
                    <a:cs typeface="+mn-cs"/>
                  </a:defRPr>
                </a:lvl3pPr>
                <a:lvl4pPr marL="1371600" algn="l" rtl="0" fontAlgn="base" latinLnBrk="1">
                  <a:spcBef>
                    <a:spcPct val="0"/>
                  </a:spcBef>
                  <a:spcAft>
                    <a:spcPct val="0"/>
                  </a:spcAft>
                  <a:defRPr kumimoji="1" sz="800" kern="1200">
                    <a:solidFill>
                      <a:schemeClr val="lt1"/>
                    </a:solidFill>
                    <a:latin typeface="+mn-lt"/>
                    <a:ea typeface="+mn-ea"/>
                    <a:cs typeface="+mn-cs"/>
                  </a:defRPr>
                </a:lvl4pPr>
                <a:lvl5pPr marL="1828800" algn="l" rtl="0" fontAlgn="base" latinLnBrk="1">
                  <a:spcBef>
                    <a:spcPct val="0"/>
                  </a:spcBef>
                  <a:spcAft>
                    <a:spcPct val="0"/>
                  </a:spcAft>
                  <a:defRPr kumimoji="1" sz="800" kern="1200">
                    <a:solidFill>
                      <a:schemeClr val="lt1"/>
                    </a:solidFill>
                    <a:latin typeface="+mn-lt"/>
                    <a:ea typeface="+mn-ea"/>
                    <a:cs typeface="+mn-cs"/>
                  </a:defRPr>
                </a:lvl5pPr>
                <a:lvl6pPr marL="2286000" algn="l" defTabSz="914400" rtl="0" eaLnBrk="1" latinLnBrk="1" hangingPunct="1">
                  <a:defRPr kumimoji="1" sz="800" kern="1200">
                    <a:solidFill>
                      <a:schemeClr val="lt1"/>
                    </a:solidFill>
                    <a:latin typeface="+mn-lt"/>
                    <a:ea typeface="+mn-ea"/>
                    <a:cs typeface="+mn-cs"/>
                  </a:defRPr>
                </a:lvl6pPr>
                <a:lvl7pPr marL="2743200" algn="l" defTabSz="914400" rtl="0" eaLnBrk="1" latinLnBrk="1" hangingPunct="1">
                  <a:defRPr kumimoji="1" sz="800" kern="1200">
                    <a:solidFill>
                      <a:schemeClr val="lt1"/>
                    </a:solidFill>
                    <a:latin typeface="+mn-lt"/>
                    <a:ea typeface="+mn-ea"/>
                    <a:cs typeface="+mn-cs"/>
                  </a:defRPr>
                </a:lvl7pPr>
                <a:lvl8pPr marL="3200400" algn="l" defTabSz="914400" rtl="0" eaLnBrk="1" latinLnBrk="1" hangingPunct="1">
                  <a:defRPr kumimoji="1" sz="800" kern="1200">
                    <a:solidFill>
                      <a:schemeClr val="lt1"/>
                    </a:solidFill>
                    <a:latin typeface="+mn-lt"/>
                    <a:ea typeface="+mn-ea"/>
                    <a:cs typeface="+mn-cs"/>
                  </a:defRPr>
                </a:lvl8pPr>
                <a:lvl9pPr marL="3657600" algn="l" defTabSz="914400" rtl="0" eaLnBrk="1" latinLnBrk="1" hangingPunct="1">
                  <a:defRPr kumimoji="1" sz="800" kern="1200">
                    <a:solidFill>
                      <a:schemeClr val="lt1"/>
                    </a:solidFill>
                    <a:latin typeface="+mn-lt"/>
                    <a:ea typeface="+mn-ea"/>
                    <a:cs typeface="+mn-cs"/>
                  </a:defRPr>
                </a:lvl9pPr>
              </a:lstStyle>
              <a:p>
                <a:pPr algn="ctr"/>
                <a:endParaRPr lang="en-US" spc="-200" dirty="0">
                  <a:solidFill>
                    <a:srgbClr val="FFFFFF">
                      <a:lumMod val="50000"/>
                    </a:srgbClr>
                  </a:solidFill>
                  <a:latin typeface="Calibri" pitchFamily="34" charset="0"/>
                  <a:cs typeface="Calibri" pitchFamily="34" charset="0"/>
                </a:endParaRPr>
              </a:p>
            </p:txBody>
          </p:sp>
        </p:grpSp>
        <p:grpSp>
          <p:nvGrpSpPr>
            <p:cNvPr id="8" name="그룹 8"/>
            <p:cNvGrpSpPr/>
            <p:nvPr/>
          </p:nvGrpSpPr>
          <p:grpSpPr>
            <a:xfrm>
              <a:off x="6090357" y="349619"/>
              <a:ext cx="760773" cy="167650"/>
              <a:chOff x="595152" y="705827"/>
              <a:chExt cx="760773" cy="167650"/>
            </a:xfrm>
          </p:grpSpPr>
          <p:pic>
            <p:nvPicPr>
              <p:cNvPr id="10" name="그림 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5152" y="738894"/>
                <a:ext cx="123825" cy="123825"/>
              </a:xfrm>
              <a:prstGeom prst="rect">
                <a:avLst/>
              </a:prstGeom>
            </p:spPr>
          </p:pic>
          <p:sp>
            <p:nvSpPr>
              <p:cNvPr id="11" name="Link Bar"/>
              <p:cNvSpPr>
                <a:spLocks/>
              </p:cNvSpPr>
              <p:nvPr/>
            </p:nvSpPr>
            <p:spPr bwMode="auto">
              <a:xfrm>
                <a:off x="674887" y="705827"/>
                <a:ext cx="681038" cy="16765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100" spc="-200" dirty="0" err="1">
                    <a:solidFill>
                      <a:srgbClr val="FF9900"/>
                    </a:solidFill>
                    <a:latin typeface="맑은 고딕" panose="020B0503020000020004" pitchFamily="50" charset="-127"/>
                    <a:ea typeface="맑은 고딕" panose="020B0503020000020004" pitchFamily="50" charset="-127"/>
                  </a:rPr>
                  <a:t>모바일앱</a:t>
                </a:r>
                <a:endParaRPr kumimoji="1" lang="en-US" altLang="ko-KR" sz="1100" u="sng" spc="-200" dirty="0">
                  <a:solidFill>
                    <a:srgbClr val="FF9900"/>
                  </a:solidFill>
                  <a:latin typeface="맑은 고딕" panose="020B0503020000020004" pitchFamily="50" charset="-127"/>
                  <a:ea typeface="맑은 고딕" panose="020B0503020000020004" pitchFamily="50" charset="-127"/>
                </a:endParaRPr>
              </a:p>
            </p:txBody>
          </p:sp>
        </p:grpSp>
      </p:grpSp>
      <p:grpSp>
        <p:nvGrpSpPr>
          <p:cNvPr id="9" name="그룹 14"/>
          <p:cNvGrpSpPr/>
          <p:nvPr userDrawn="1"/>
        </p:nvGrpSpPr>
        <p:grpSpPr>
          <a:xfrm>
            <a:off x="1718600" y="997090"/>
            <a:ext cx="4487591" cy="293721"/>
            <a:chOff x="3158404" y="893142"/>
            <a:chExt cx="3205422" cy="209801"/>
          </a:xfrm>
        </p:grpSpPr>
        <p:grpSp>
          <p:nvGrpSpPr>
            <p:cNvPr id="15" name="Search Box"/>
            <p:cNvGrpSpPr/>
            <p:nvPr>
              <p:custDataLst>
                <p:tags r:id="rId1"/>
              </p:custDataLst>
            </p:nvPr>
          </p:nvGrpSpPr>
          <p:grpSpPr>
            <a:xfrm>
              <a:off x="4386790" y="900705"/>
              <a:ext cx="1977036" cy="178643"/>
              <a:chOff x="2005983" y="2461637"/>
              <a:chExt cx="2176930" cy="122443"/>
            </a:xfrm>
          </p:grpSpPr>
          <p:sp>
            <p:nvSpPr>
              <p:cNvPr id="18" name="Text Box"/>
              <p:cNvSpPr>
                <a:spLocks/>
              </p:cNvSpPr>
              <p:nvPr>
                <p:custDataLst>
                  <p:tags r:id="rId2"/>
                </p:custDataLst>
              </p:nvPr>
            </p:nvSpPr>
            <p:spPr bwMode="auto">
              <a:xfrm>
                <a:off x="2005983" y="2461637"/>
                <a:ext cx="2176930" cy="122443"/>
              </a:xfrm>
              <a:prstGeom prst="rect">
                <a:avLst/>
              </a:prstGeom>
              <a:solidFill>
                <a:schemeClr val="bg1"/>
              </a:solidFill>
              <a:ln w="6350" cap="flat" cmpd="sng" algn="ctr">
                <a:solidFill>
                  <a:srgbClr val="FF9900"/>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ctr" anchorCtr="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endParaRPr kumimoji="1" lang="en-US" sz="1200" i="1" dirty="0">
                  <a:ln>
                    <a:solidFill>
                      <a:srgbClr val="FF9900"/>
                    </a:solidFill>
                  </a:ln>
                  <a:solidFill>
                    <a:srgbClr val="727272"/>
                  </a:solidFill>
                  <a:latin typeface="Calibri"/>
                </a:endParaRPr>
              </a:p>
            </p:txBody>
          </p:sp>
          <p:sp>
            <p:nvSpPr>
              <p:cNvPr id="19" name="Search Icon"/>
              <p:cNvSpPr>
                <a:spLocks noEditPoints="1"/>
              </p:cNvSpPr>
              <p:nvPr>
                <p:custDataLst>
                  <p:tags r:id="rId3"/>
                </p:custDataLst>
              </p:nvPr>
            </p:nvSpPr>
            <p:spPr bwMode="auto">
              <a:xfrm>
                <a:off x="3985576" y="2478446"/>
                <a:ext cx="142704" cy="88828"/>
              </a:xfrm>
              <a:custGeom>
                <a:avLst/>
                <a:gdLst>
                  <a:gd name="T0" fmla="*/ 117 w 315"/>
                  <a:gd name="T1" fmla="*/ 0 h 343"/>
                  <a:gd name="T2" fmla="*/ 0 w 315"/>
                  <a:gd name="T3" fmla="*/ 117 h 343"/>
                  <a:gd name="T4" fmla="*/ 117 w 315"/>
                  <a:gd name="T5" fmla="*/ 232 h 343"/>
                  <a:gd name="T6" fmla="*/ 232 w 315"/>
                  <a:gd name="T7" fmla="*/ 117 h 343"/>
                  <a:gd name="T8" fmla="*/ 117 w 315"/>
                  <a:gd name="T9" fmla="*/ 0 h 343"/>
                  <a:gd name="T10" fmla="*/ 117 w 315"/>
                  <a:gd name="T11" fmla="*/ 26 h 343"/>
                  <a:gd name="T12" fmla="*/ 208 w 315"/>
                  <a:gd name="T13" fmla="*/ 117 h 343"/>
                  <a:gd name="T14" fmla="*/ 117 w 315"/>
                  <a:gd name="T15" fmla="*/ 207 h 343"/>
                  <a:gd name="T16" fmla="*/ 26 w 315"/>
                  <a:gd name="T17" fmla="*/ 117 h 343"/>
                  <a:gd name="T18" fmla="*/ 117 w 315"/>
                  <a:gd name="T19" fmla="*/ 26 h 343"/>
                  <a:gd name="T20" fmla="*/ 218 w 315"/>
                  <a:gd name="T21" fmla="*/ 196 h 343"/>
                  <a:gd name="T22" fmla="*/ 184 w 315"/>
                  <a:gd name="T23" fmla="*/ 226 h 343"/>
                  <a:gd name="T24" fmla="*/ 186 w 315"/>
                  <a:gd name="T25" fmla="*/ 228 h 343"/>
                  <a:gd name="T26" fmla="*/ 271 w 315"/>
                  <a:gd name="T27" fmla="*/ 331 h 343"/>
                  <a:gd name="T28" fmla="*/ 305 w 315"/>
                  <a:gd name="T29" fmla="*/ 335 h 343"/>
                  <a:gd name="T30" fmla="*/ 306 w 315"/>
                  <a:gd name="T31" fmla="*/ 301 h 343"/>
                  <a:gd name="T32" fmla="*/ 221 w 315"/>
                  <a:gd name="T33" fmla="*/ 199 h 343"/>
                  <a:gd name="T34" fmla="*/ 218 w 315"/>
                  <a:gd name="T35" fmla="*/ 196 h 3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15" h="343">
                    <a:moveTo>
                      <a:pt x="117" y="0"/>
                    </a:moveTo>
                    <a:cubicBezTo>
                      <a:pt x="53" y="0"/>
                      <a:pt x="0" y="53"/>
                      <a:pt x="0" y="117"/>
                    </a:cubicBezTo>
                    <a:cubicBezTo>
                      <a:pt x="0" y="181"/>
                      <a:pt x="53" y="232"/>
                      <a:pt x="117" y="232"/>
                    </a:cubicBezTo>
                    <a:cubicBezTo>
                      <a:pt x="181" y="232"/>
                      <a:pt x="232" y="181"/>
                      <a:pt x="232" y="117"/>
                    </a:cubicBezTo>
                    <a:cubicBezTo>
                      <a:pt x="232" y="53"/>
                      <a:pt x="181" y="0"/>
                      <a:pt x="117" y="0"/>
                    </a:cubicBezTo>
                    <a:close/>
                    <a:moveTo>
                      <a:pt x="117" y="26"/>
                    </a:moveTo>
                    <a:cubicBezTo>
                      <a:pt x="167" y="26"/>
                      <a:pt x="208" y="66"/>
                      <a:pt x="208" y="117"/>
                    </a:cubicBezTo>
                    <a:cubicBezTo>
                      <a:pt x="208" y="167"/>
                      <a:pt x="167" y="207"/>
                      <a:pt x="117" y="207"/>
                    </a:cubicBezTo>
                    <a:cubicBezTo>
                      <a:pt x="67" y="207"/>
                      <a:pt x="26" y="167"/>
                      <a:pt x="26" y="117"/>
                    </a:cubicBezTo>
                    <a:cubicBezTo>
                      <a:pt x="26" y="66"/>
                      <a:pt x="67" y="26"/>
                      <a:pt x="117" y="26"/>
                    </a:cubicBezTo>
                    <a:close/>
                    <a:moveTo>
                      <a:pt x="218" y="196"/>
                    </a:moveTo>
                    <a:cubicBezTo>
                      <a:pt x="208" y="208"/>
                      <a:pt x="197" y="218"/>
                      <a:pt x="184" y="226"/>
                    </a:cubicBezTo>
                    <a:lnTo>
                      <a:pt x="186" y="228"/>
                    </a:lnTo>
                    <a:lnTo>
                      <a:pt x="271" y="331"/>
                    </a:lnTo>
                    <a:cubicBezTo>
                      <a:pt x="279" y="341"/>
                      <a:pt x="296" y="343"/>
                      <a:pt x="305" y="335"/>
                    </a:cubicBezTo>
                    <a:cubicBezTo>
                      <a:pt x="315" y="326"/>
                      <a:pt x="315" y="309"/>
                      <a:pt x="306" y="301"/>
                    </a:cubicBezTo>
                    <a:lnTo>
                      <a:pt x="221" y="199"/>
                    </a:lnTo>
                    <a:lnTo>
                      <a:pt x="218" y="196"/>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endParaRPr kumimoji="1" lang="en-US" sz="1200" dirty="0">
                  <a:solidFill>
                    <a:srgbClr val="262626"/>
                  </a:solidFill>
                  <a:latin typeface="Calibri" pitchFamily="34" charset="0"/>
                  <a:cs typeface="Calibri" pitchFamily="34" charset="0"/>
                </a:endParaRPr>
              </a:p>
            </p:txBody>
          </p:sp>
        </p:grpSp>
        <p:pic>
          <p:nvPicPr>
            <p:cNvPr id="17" name="그림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58404" y="893142"/>
              <a:ext cx="885825" cy="209801"/>
            </a:xfrm>
            <a:prstGeom prst="rect">
              <a:avLst/>
            </a:prstGeom>
          </p:spPr>
        </p:pic>
      </p:grpSp>
      <p:cxnSp>
        <p:nvCxnSpPr>
          <p:cNvPr id="20" name="직선 연결선 19"/>
          <p:cNvCxnSpPr/>
          <p:nvPr userDrawn="1"/>
        </p:nvCxnSpPr>
        <p:spPr bwMode="auto">
          <a:xfrm>
            <a:off x="0" y="713782"/>
            <a:ext cx="12801600" cy="0"/>
          </a:xfrm>
          <a:prstGeom prst="line">
            <a:avLst/>
          </a:prstGeom>
          <a:noFill/>
          <a:ln w="9525" cap="flat" cmpd="sng" algn="ctr">
            <a:solidFill>
              <a:schemeClr val="bg1">
                <a:lumMod val="75000"/>
              </a:schemeClr>
            </a:solidFill>
            <a:prstDash val="solid"/>
            <a:round/>
            <a:headEnd type="none" w="med" len="med"/>
            <a:tailEnd type="none" w="med" len="med"/>
          </a:ln>
          <a:effectLst/>
        </p:spPr>
      </p:cxnSp>
      <p:sp>
        <p:nvSpPr>
          <p:cNvPr id="21" name="Link Bar"/>
          <p:cNvSpPr>
            <a:spLocks/>
          </p:cNvSpPr>
          <p:nvPr userDrawn="1"/>
        </p:nvSpPr>
        <p:spPr bwMode="auto">
          <a:xfrm>
            <a:off x="2000496" y="1559737"/>
            <a:ext cx="715919" cy="27203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44" tIns="43264" rIns="96144" bIns="43264"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200" b="1" spc="-200" dirty="0">
                <a:solidFill>
                  <a:srgbClr val="FFFFFF">
                    <a:lumMod val="85000"/>
                  </a:srgbClr>
                </a:solidFill>
                <a:latin typeface="맑은 고딕" panose="020B0503020000020004" pitchFamily="50" charset="-127"/>
                <a:ea typeface="맑은 고딕" panose="020B0503020000020004" pitchFamily="50" charset="-127"/>
              </a:rPr>
              <a:t>해외</a:t>
            </a:r>
            <a:endParaRPr kumimoji="1" lang="en-US" altLang="ko-KR" sz="1200" b="1" u="sng" spc="-200" dirty="0">
              <a:solidFill>
                <a:srgbClr val="FFFFFF">
                  <a:lumMod val="85000"/>
                </a:srgbClr>
              </a:solidFill>
              <a:latin typeface="맑은 고딕" panose="020B0503020000020004" pitchFamily="50" charset="-127"/>
              <a:ea typeface="맑은 고딕" panose="020B0503020000020004" pitchFamily="50" charset="-127"/>
            </a:endParaRPr>
          </a:p>
        </p:txBody>
      </p:sp>
      <p:sp>
        <p:nvSpPr>
          <p:cNvPr id="23" name="Link Bar"/>
          <p:cNvSpPr>
            <a:spLocks/>
          </p:cNvSpPr>
          <p:nvPr userDrawn="1"/>
        </p:nvSpPr>
        <p:spPr bwMode="auto">
          <a:xfrm>
            <a:off x="2480232" y="1579717"/>
            <a:ext cx="3280489" cy="263893"/>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44" tIns="43264" rIns="96144" bIns="43264"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100" spc="-200" dirty="0">
                <a:solidFill>
                  <a:srgbClr val="FFFFFF"/>
                </a:solidFill>
                <a:latin typeface="맑은 고딕" panose="020B0503020000020004" pitchFamily="50" charset="-127"/>
                <a:ea typeface="맑은 고딕" panose="020B0503020000020004" pitchFamily="50" charset="-127"/>
              </a:rPr>
              <a:t>자유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패키지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호텔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항공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패스</a:t>
            </a:r>
            <a:r>
              <a:rPr kumimoji="1" lang="en-US" altLang="ko-KR" sz="1100" spc="-200" dirty="0">
                <a:solidFill>
                  <a:srgbClr val="FFFFFF"/>
                </a:solidFill>
                <a:latin typeface="맑은 고딕" panose="020B0503020000020004" pitchFamily="50" charset="-127"/>
                <a:ea typeface="맑은 고딕" panose="020B0503020000020004" pitchFamily="50" charset="-127"/>
              </a:rPr>
              <a:t>/</a:t>
            </a:r>
            <a:r>
              <a:rPr kumimoji="1" lang="ko-KR" altLang="en-US" sz="1100" spc="-200" dirty="0">
                <a:solidFill>
                  <a:srgbClr val="FFFFFF"/>
                </a:solidFill>
                <a:latin typeface="맑은 고딕" panose="020B0503020000020004" pitchFamily="50" charset="-127"/>
                <a:ea typeface="맑은 고딕" panose="020B0503020000020004" pitchFamily="50" charset="-127"/>
              </a:rPr>
              <a:t>티켓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렌터카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endParaRPr kumimoji="1" lang="en-US" altLang="ko-KR" sz="1100" u="sng" spc="-200" dirty="0">
              <a:solidFill>
                <a:srgbClr val="FFFFFF"/>
              </a:solidFill>
              <a:latin typeface="맑은 고딕" panose="020B0503020000020004" pitchFamily="50" charset="-127"/>
              <a:ea typeface="맑은 고딕" panose="020B0503020000020004" pitchFamily="50" charset="-127"/>
            </a:endParaRPr>
          </a:p>
        </p:txBody>
      </p:sp>
      <p:grpSp>
        <p:nvGrpSpPr>
          <p:cNvPr id="16" name="그룹 24"/>
          <p:cNvGrpSpPr/>
          <p:nvPr userDrawn="1"/>
        </p:nvGrpSpPr>
        <p:grpSpPr>
          <a:xfrm>
            <a:off x="166708" y="414791"/>
            <a:ext cx="2913698" cy="234710"/>
            <a:chOff x="119062" y="362928"/>
            <a:chExt cx="2081213" cy="167650"/>
          </a:xfrm>
        </p:grpSpPr>
        <p:sp>
          <p:nvSpPr>
            <p:cNvPr id="26" name="Link Bar"/>
            <p:cNvSpPr>
              <a:spLocks/>
            </p:cNvSpPr>
            <p:nvPr/>
          </p:nvSpPr>
          <p:spPr bwMode="auto">
            <a:xfrm>
              <a:off x="195262" y="362928"/>
              <a:ext cx="2005013" cy="16765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여행정보</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맞춤여행 </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기업</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a:t>
              </a:r>
              <a:r>
                <a:rPr kumimoji="1" lang="ko-KR" altLang="en-US" sz="1100" spc="-200" dirty="0" err="1">
                  <a:solidFill>
                    <a:srgbClr val="000000">
                      <a:lumMod val="50000"/>
                      <a:lumOff val="50000"/>
                    </a:srgbClr>
                  </a:solidFill>
                  <a:latin typeface="맑은 고딕" panose="020B0503020000020004" pitchFamily="50" charset="-127"/>
                  <a:ea typeface="맑은 고딕" panose="020B0503020000020004" pitchFamily="50" charset="-127"/>
                </a:rPr>
                <a:t>학단</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 </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이벤트 </a:t>
              </a:r>
              <a:endParaRPr kumimoji="1" lang="en-US" altLang="ko-KR" sz="11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pic>
          <p:nvPicPr>
            <p:cNvPr id="27" name="그림 2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9062" y="404812"/>
              <a:ext cx="123825" cy="123825"/>
            </a:xfrm>
            <a:prstGeom prst="rect">
              <a:avLst/>
            </a:prstGeom>
          </p:spPr>
        </p:pic>
      </p:grpSp>
      <p:sp>
        <p:nvSpPr>
          <p:cNvPr id="49" name="직사각형 48"/>
          <p:cNvSpPr/>
          <p:nvPr userDrawn="1"/>
        </p:nvSpPr>
        <p:spPr bwMode="auto">
          <a:xfrm>
            <a:off x="1594046" y="1542478"/>
            <a:ext cx="384433" cy="371053"/>
          </a:xfrm>
          <a:prstGeom prst="rect">
            <a:avLst/>
          </a:prstGeom>
          <a:solidFill>
            <a:srgbClr val="E60210"/>
          </a:solidFill>
          <a:ln w="6350">
            <a:noFill/>
            <a:round/>
            <a:headEnd/>
            <a:tailEnd/>
          </a:ln>
          <a:effectLst/>
        </p:spPr>
        <p:txBody>
          <a:bodyPr wrap="none" lIns="48075" tIns="61053" rIns="48075" bIns="61053" rtlCol="0" anchor="ctr"/>
          <a:lstStyle/>
          <a:p>
            <a:pPr algn="ctr" fontAlgn="base">
              <a:spcBef>
                <a:spcPct val="20000"/>
              </a:spcBef>
              <a:spcAft>
                <a:spcPct val="0"/>
              </a:spcAft>
            </a:pPr>
            <a:endParaRPr kumimoji="1" lang="ko-KR" altLang="en-US" sz="900" b="1" dirty="0">
              <a:solidFill>
                <a:srgbClr val="000000">
                  <a:lumMod val="50000"/>
                  <a:lumOff val="50000"/>
                </a:srgbClr>
              </a:solidFill>
              <a:latin typeface="돋움" pitchFamily="50" charset="-127"/>
            </a:endParaRPr>
          </a:p>
        </p:txBody>
      </p:sp>
      <p:grpSp>
        <p:nvGrpSpPr>
          <p:cNvPr id="22" name="그룹 49"/>
          <p:cNvGrpSpPr/>
          <p:nvPr userDrawn="1"/>
        </p:nvGrpSpPr>
        <p:grpSpPr>
          <a:xfrm>
            <a:off x="1664234" y="1640547"/>
            <a:ext cx="226800" cy="167224"/>
            <a:chOff x="4029074" y="1369686"/>
            <a:chExt cx="180000" cy="119446"/>
          </a:xfrm>
        </p:grpSpPr>
        <p:cxnSp>
          <p:nvCxnSpPr>
            <p:cNvPr id="51" name="직선 연결선 50"/>
            <p:cNvCxnSpPr/>
            <p:nvPr/>
          </p:nvCxnSpPr>
          <p:spPr bwMode="auto">
            <a:xfrm>
              <a:off x="4029074" y="1369686"/>
              <a:ext cx="180000" cy="1914"/>
            </a:xfrm>
            <a:prstGeom prst="line">
              <a:avLst/>
            </a:prstGeom>
            <a:noFill/>
            <a:ln w="19050" cap="flat" cmpd="sng" algn="ctr">
              <a:solidFill>
                <a:schemeClr val="bg1"/>
              </a:solidFill>
              <a:prstDash val="solid"/>
              <a:round/>
              <a:headEnd type="none" w="med" len="med"/>
              <a:tailEnd type="none" w="med" len="med"/>
            </a:ln>
            <a:effectLst/>
          </p:spPr>
        </p:cxnSp>
        <p:cxnSp>
          <p:nvCxnSpPr>
            <p:cNvPr id="52" name="직선 연결선 51"/>
            <p:cNvCxnSpPr/>
            <p:nvPr/>
          </p:nvCxnSpPr>
          <p:spPr bwMode="auto">
            <a:xfrm>
              <a:off x="4029074" y="1430484"/>
              <a:ext cx="180000" cy="1914"/>
            </a:xfrm>
            <a:prstGeom prst="line">
              <a:avLst/>
            </a:prstGeom>
            <a:noFill/>
            <a:ln w="19050" cap="flat" cmpd="sng" algn="ctr">
              <a:solidFill>
                <a:schemeClr val="bg1"/>
              </a:solidFill>
              <a:prstDash val="solid"/>
              <a:round/>
              <a:headEnd type="none" w="med" len="med"/>
              <a:tailEnd type="none" w="med" len="med"/>
            </a:ln>
            <a:effectLst/>
          </p:spPr>
        </p:cxnSp>
        <p:cxnSp>
          <p:nvCxnSpPr>
            <p:cNvPr id="53" name="직선 연결선 52"/>
            <p:cNvCxnSpPr/>
            <p:nvPr/>
          </p:nvCxnSpPr>
          <p:spPr bwMode="auto">
            <a:xfrm>
              <a:off x="4029074" y="1487218"/>
              <a:ext cx="180000" cy="1914"/>
            </a:xfrm>
            <a:prstGeom prst="line">
              <a:avLst/>
            </a:prstGeom>
            <a:noFill/>
            <a:ln w="19050" cap="flat" cmpd="sng" algn="ctr">
              <a:solidFill>
                <a:schemeClr val="bg1"/>
              </a:solidFill>
              <a:prstDash val="solid"/>
              <a:round/>
              <a:headEnd type="none" w="med" len="med"/>
              <a:tailEnd type="none" w="med" len="med"/>
            </a:ln>
            <a:effectLst/>
          </p:spPr>
        </p:cxnSp>
      </p:grpSp>
      <p:sp>
        <p:nvSpPr>
          <p:cNvPr id="56" name="Link Bar"/>
          <p:cNvSpPr>
            <a:spLocks/>
          </p:cNvSpPr>
          <p:nvPr userDrawn="1"/>
        </p:nvSpPr>
        <p:spPr bwMode="auto">
          <a:xfrm>
            <a:off x="7114510" y="1026258"/>
            <a:ext cx="1068178" cy="225872"/>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44" tIns="43264" rIns="96144" bIns="43264"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레저</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a:t>
            </a: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스포츠</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grpSp>
        <p:nvGrpSpPr>
          <p:cNvPr id="24" name="그룹 56"/>
          <p:cNvGrpSpPr/>
          <p:nvPr userDrawn="1"/>
        </p:nvGrpSpPr>
        <p:grpSpPr>
          <a:xfrm>
            <a:off x="10502008" y="1035640"/>
            <a:ext cx="243343" cy="243342"/>
            <a:chOff x="6787304" y="695325"/>
            <a:chExt cx="306708" cy="306708"/>
          </a:xfrm>
        </p:grpSpPr>
        <p:sp>
          <p:nvSpPr>
            <p:cNvPr id="58" name="타원 57"/>
            <p:cNvSpPr/>
            <p:nvPr/>
          </p:nvSpPr>
          <p:spPr bwMode="auto">
            <a:xfrm>
              <a:off x="6787304"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59" name="그림 5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846578" y="762453"/>
              <a:ext cx="187711" cy="183019"/>
            </a:xfrm>
            <a:prstGeom prst="rect">
              <a:avLst/>
            </a:prstGeom>
          </p:spPr>
        </p:pic>
      </p:grpSp>
      <p:grpSp>
        <p:nvGrpSpPr>
          <p:cNvPr id="25" name="그룹 59"/>
          <p:cNvGrpSpPr/>
          <p:nvPr userDrawn="1"/>
        </p:nvGrpSpPr>
        <p:grpSpPr>
          <a:xfrm>
            <a:off x="9729342" y="1035640"/>
            <a:ext cx="243343" cy="243342"/>
            <a:chOff x="6484915" y="695325"/>
            <a:chExt cx="306708" cy="306708"/>
          </a:xfrm>
        </p:grpSpPr>
        <p:sp>
          <p:nvSpPr>
            <p:cNvPr id="61" name="타원 60"/>
            <p:cNvSpPr/>
            <p:nvPr/>
          </p:nvSpPr>
          <p:spPr bwMode="auto">
            <a:xfrm>
              <a:off x="6484915"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62" name="그림 61"/>
            <p:cNvPicPr>
              <a:picLocks noChangeAspect="1"/>
            </p:cNvPicPr>
            <p:nvPr/>
          </p:nvPicPr>
          <p:blipFill>
            <a:blip r:embed="rId13" cstate="print">
              <a:lum bright="30000"/>
              <a:extLst>
                <a:ext uri="{28A0092B-C50C-407E-A947-70E740481C1C}">
                  <a14:useLocalDpi xmlns:a14="http://schemas.microsoft.com/office/drawing/2010/main" val="0"/>
                </a:ext>
              </a:extLst>
            </a:blip>
            <a:stretch>
              <a:fillRect/>
            </a:stretch>
          </p:blipFill>
          <p:spPr>
            <a:xfrm>
              <a:off x="6584419" y="738227"/>
              <a:ext cx="145477" cy="211177"/>
            </a:xfrm>
            <a:prstGeom prst="rect">
              <a:avLst/>
            </a:prstGeom>
          </p:spPr>
        </p:pic>
      </p:grpSp>
      <p:grpSp>
        <p:nvGrpSpPr>
          <p:cNvPr id="28" name="그룹 62"/>
          <p:cNvGrpSpPr/>
          <p:nvPr userDrawn="1"/>
        </p:nvGrpSpPr>
        <p:grpSpPr>
          <a:xfrm>
            <a:off x="8967417" y="1022140"/>
            <a:ext cx="243343" cy="243342"/>
            <a:chOff x="6077484" y="695325"/>
            <a:chExt cx="306708" cy="306708"/>
          </a:xfrm>
        </p:grpSpPr>
        <p:sp>
          <p:nvSpPr>
            <p:cNvPr id="64" name="타원 63"/>
            <p:cNvSpPr/>
            <p:nvPr/>
          </p:nvSpPr>
          <p:spPr bwMode="auto">
            <a:xfrm>
              <a:off x="6077484"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65" name="그림 64"/>
            <p:cNvPicPr>
              <a:picLocks noChangeAspect="1"/>
            </p:cNvPicPr>
            <p:nvPr/>
          </p:nvPicPr>
          <p:blipFill>
            <a:blip r:embed="rId14" cstate="print">
              <a:lum bright="30000"/>
              <a:extLst>
                <a:ext uri="{28A0092B-C50C-407E-A947-70E740481C1C}">
                  <a14:useLocalDpi xmlns:a14="http://schemas.microsoft.com/office/drawing/2010/main" val="0"/>
                </a:ext>
              </a:extLst>
            </a:blip>
            <a:stretch>
              <a:fillRect/>
            </a:stretch>
          </p:blipFill>
          <p:spPr>
            <a:xfrm>
              <a:off x="6153337" y="782665"/>
              <a:ext cx="150171" cy="159555"/>
            </a:xfrm>
            <a:prstGeom prst="rect">
              <a:avLst/>
            </a:prstGeom>
          </p:spPr>
        </p:pic>
      </p:grpSp>
      <p:grpSp>
        <p:nvGrpSpPr>
          <p:cNvPr id="29" name="그룹 65"/>
          <p:cNvGrpSpPr/>
          <p:nvPr userDrawn="1"/>
        </p:nvGrpSpPr>
        <p:grpSpPr>
          <a:xfrm>
            <a:off x="7998859" y="1035640"/>
            <a:ext cx="243343" cy="243342"/>
            <a:chOff x="7168586" y="695325"/>
            <a:chExt cx="306708" cy="306708"/>
          </a:xfrm>
        </p:grpSpPr>
        <p:sp>
          <p:nvSpPr>
            <p:cNvPr id="67" name="타원 66"/>
            <p:cNvSpPr/>
            <p:nvPr/>
          </p:nvSpPr>
          <p:spPr bwMode="auto">
            <a:xfrm>
              <a:off x="7168586"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68" name="그림 67"/>
            <p:cNvPicPr>
              <a:picLocks noChangeAspect="1"/>
            </p:cNvPicPr>
            <p:nvPr/>
          </p:nvPicPr>
          <p:blipFill>
            <a:blip r:embed="rId15" cstate="print">
              <a:lum bright="30000"/>
              <a:extLst>
                <a:ext uri="{28A0092B-C50C-407E-A947-70E740481C1C}">
                  <a14:useLocalDpi xmlns:a14="http://schemas.microsoft.com/office/drawing/2010/main" val="0"/>
                </a:ext>
              </a:extLst>
            </a:blip>
            <a:stretch>
              <a:fillRect/>
            </a:stretch>
          </p:blipFill>
          <p:spPr>
            <a:xfrm>
              <a:off x="7220037" y="773830"/>
              <a:ext cx="183019" cy="159555"/>
            </a:xfrm>
            <a:prstGeom prst="rect">
              <a:avLst/>
            </a:prstGeom>
          </p:spPr>
        </p:pic>
      </p:grpSp>
      <p:grpSp>
        <p:nvGrpSpPr>
          <p:cNvPr id="30" name="그룹 68"/>
          <p:cNvGrpSpPr/>
          <p:nvPr userDrawn="1"/>
        </p:nvGrpSpPr>
        <p:grpSpPr>
          <a:xfrm>
            <a:off x="7112325" y="1025293"/>
            <a:ext cx="243344" cy="243342"/>
            <a:chOff x="5561461" y="695325"/>
            <a:chExt cx="306708" cy="306708"/>
          </a:xfrm>
        </p:grpSpPr>
        <p:sp>
          <p:nvSpPr>
            <p:cNvPr id="70" name="타원 69"/>
            <p:cNvSpPr/>
            <p:nvPr/>
          </p:nvSpPr>
          <p:spPr bwMode="auto">
            <a:xfrm>
              <a:off x="5561461"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71" name="그림 7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605804" y="752918"/>
              <a:ext cx="229230" cy="196483"/>
            </a:xfrm>
            <a:prstGeom prst="rect">
              <a:avLst/>
            </a:prstGeom>
          </p:spPr>
        </p:pic>
      </p:grpSp>
      <p:sp>
        <p:nvSpPr>
          <p:cNvPr id="72" name="Link Bar"/>
          <p:cNvSpPr>
            <a:spLocks/>
          </p:cNvSpPr>
          <p:nvPr userDrawn="1"/>
        </p:nvSpPr>
        <p:spPr bwMode="auto">
          <a:xfrm>
            <a:off x="9006356" y="1026258"/>
            <a:ext cx="777589" cy="225872"/>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44" tIns="43264" rIns="96144" bIns="43264"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허니문 </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 </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sp>
        <p:nvSpPr>
          <p:cNvPr id="73" name="Link Bar"/>
          <p:cNvSpPr>
            <a:spLocks/>
          </p:cNvSpPr>
          <p:nvPr userDrawn="1"/>
        </p:nvSpPr>
        <p:spPr bwMode="auto">
          <a:xfrm>
            <a:off x="9824431" y="1026258"/>
            <a:ext cx="578260" cy="225872"/>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44" tIns="43264" rIns="96144" bIns="43264"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골프</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sp>
        <p:nvSpPr>
          <p:cNvPr id="74" name="Link Bar"/>
          <p:cNvSpPr>
            <a:spLocks/>
          </p:cNvSpPr>
          <p:nvPr userDrawn="1"/>
        </p:nvSpPr>
        <p:spPr bwMode="auto">
          <a:xfrm>
            <a:off x="10578823" y="1026258"/>
            <a:ext cx="674313" cy="225872"/>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44" tIns="43264" rIns="96144" bIns="43264"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err="1">
                <a:solidFill>
                  <a:srgbClr val="000000">
                    <a:lumMod val="50000"/>
                    <a:lumOff val="50000"/>
                  </a:srgbClr>
                </a:solidFill>
                <a:latin typeface="맑은 고딕" panose="020B0503020000020004" pitchFamily="50" charset="-127"/>
                <a:ea typeface="맑은 고딕" panose="020B0503020000020004" pitchFamily="50" charset="-127"/>
              </a:rPr>
              <a:t>크루즈</a:t>
            </a: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 </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 </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sp>
        <p:nvSpPr>
          <p:cNvPr id="75" name="Link Bar"/>
          <p:cNvSpPr>
            <a:spLocks/>
          </p:cNvSpPr>
          <p:nvPr userDrawn="1"/>
        </p:nvSpPr>
        <p:spPr bwMode="auto">
          <a:xfrm>
            <a:off x="8080538" y="1026258"/>
            <a:ext cx="952794" cy="225872"/>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44" tIns="43264" rIns="96144" bIns="43264"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err="1">
                <a:solidFill>
                  <a:srgbClr val="000000">
                    <a:lumMod val="50000"/>
                    <a:lumOff val="50000"/>
                  </a:srgbClr>
                </a:solidFill>
                <a:latin typeface="맑은 고딕" panose="020B0503020000020004" pitchFamily="50" charset="-127"/>
                <a:ea typeface="맑은 고딕" panose="020B0503020000020004" pitchFamily="50" charset="-127"/>
              </a:rPr>
              <a:t>키즈투어</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a:t>
            </a: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태교</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  </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sp>
        <p:nvSpPr>
          <p:cNvPr id="76" name="Link Bar"/>
          <p:cNvSpPr>
            <a:spLocks/>
          </p:cNvSpPr>
          <p:nvPr userDrawn="1"/>
        </p:nvSpPr>
        <p:spPr bwMode="auto">
          <a:xfrm>
            <a:off x="6366986" y="1559737"/>
            <a:ext cx="1028833" cy="27203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44" tIns="43264" rIns="96144" bIns="43264"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200" b="1" spc="-200" dirty="0">
                <a:solidFill>
                  <a:srgbClr val="FFFFFF">
                    <a:lumMod val="85000"/>
                  </a:srgbClr>
                </a:solidFill>
                <a:latin typeface="맑은 고딕" panose="020B0503020000020004" pitchFamily="50" charset="-127"/>
                <a:ea typeface="맑은 고딕" panose="020B0503020000020004" pitchFamily="50" charset="-127"/>
              </a:rPr>
              <a:t>국내</a:t>
            </a:r>
            <a:endParaRPr kumimoji="1" lang="en-US" altLang="ko-KR" sz="1200" b="1" u="sng" spc="-200" dirty="0">
              <a:solidFill>
                <a:srgbClr val="FFFFFF">
                  <a:lumMod val="85000"/>
                </a:srgbClr>
              </a:solidFill>
              <a:latin typeface="맑은 고딕" panose="020B0503020000020004" pitchFamily="50" charset="-127"/>
              <a:ea typeface="맑은 고딕" panose="020B0503020000020004" pitchFamily="50" charset="-127"/>
            </a:endParaRPr>
          </a:p>
        </p:txBody>
      </p:sp>
      <p:sp>
        <p:nvSpPr>
          <p:cNvPr id="77" name="Link Bar"/>
          <p:cNvSpPr>
            <a:spLocks/>
          </p:cNvSpPr>
          <p:nvPr userDrawn="1"/>
        </p:nvSpPr>
        <p:spPr bwMode="auto">
          <a:xfrm>
            <a:off x="6867464" y="1579680"/>
            <a:ext cx="3083951" cy="263893"/>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44" tIns="43264" rIns="96144" bIns="43264"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100" spc="-200" dirty="0">
                <a:solidFill>
                  <a:srgbClr val="FFFFFF"/>
                </a:solidFill>
                <a:latin typeface="맑은 고딕" panose="020B0503020000020004" pitchFamily="50" charset="-127"/>
                <a:ea typeface="맑은 고딕" panose="020B0503020000020004" pitchFamily="50" charset="-127"/>
              </a:rPr>
              <a:t>제주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내륙</a:t>
            </a:r>
            <a:r>
              <a:rPr kumimoji="1" lang="en-US" altLang="ko-KR" sz="1100" spc="-200" dirty="0">
                <a:solidFill>
                  <a:srgbClr val="FFFFFF"/>
                </a:solidFill>
                <a:latin typeface="맑은 고딕" panose="020B0503020000020004" pitchFamily="50" charset="-127"/>
                <a:ea typeface="맑은 고딕" panose="020B0503020000020004" pitchFamily="50" charset="-127"/>
              </a:rPr>
              <a:t>/</a:t>
            </a:r>
            <a:r>
              <a:rPr kumimoji="1" lang="ko-KR" altLang="en-US" sz="1100" spc="-200" dirty="0">
                <a:solidFill>
                  <a:srgbClr val="FFFFFF"/>
                </a:solidFill>
                <a:latin typeface="맑은 고딕" panose="020B0503020000020004" pitchFamily="50" charset="-127"/>
                <a:ea typeface="맑은 고딕" panose="020B0503020000020004" pitchFamily="50" charset="-127"/>
              </a:rPr>
              <a:t>섬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숙박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항공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렌터카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레저</a:t>
            </a:r>
            <a:r>
              <a:rPr kumimoji="1" lang="en-US" altLang="ko-KR" sz="1100" spc="-200" dirty="0">
                <a:solidFill>
                  <a:srgbClr val="FFFFFF"/>
                </a:solidFill>
                <a:latin typeface="맑은 고딕" panose="020B0503020000020004" pitchFamily="50" charset="-127"/>
                <a:ea typeface="맑은 고딕" panose="020B0503020000020004" pitchFamily="50" charset="-127"/>
              </a:rPr>
              <a:t>/</a:t>
            </a:r>
            <a:r>
              <a:rPr kumimoji="1" lang="ko-KR" altLang="en-US" sz="1100" spc="-200" dirty="0">
                <a:solidFill>
                  <a:srgbClr val="FFFFFF"/>
                </a:solidFill>
                <a:latin typeface="맑은 고딕" panose="020B0503020000020004" pitchFamily="50" charset="-127"/>
                <a:ea typeface="맑은 고딕" panose="020B0503020000020004" pitchFamily="50" charset="-127"/>
              </a:rPr>
              <a:t>입장권</a:t>
            </a:r>
            <a:endParaRPr kumimoji="1" lang="en-US" altLang="ko-KR" sz="1100" u="sng" spc="-200" dirty="0">
              <a:solidFill>
                <a:srgbClr val="FFFFFF"/>
              </a:solidFill>
              <a:latin typeface="맑은 고딕" panose="020B0503020000020004" pitchFamily="50" charset="-127"/>
              <a:ea typeface="맑은 고딕" panose="020B0503020000020004" pitchFamily="50" charset="-127"/>
            </a:endParaRPr>
          </a:p>
        </p:txBody>
      </p:sp>
      <p:pic>
        <p:nvPicPr>
          <p:cNvPr id="55" name="그림 54"/>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10355560" y="1579129"/>
            <a:ext cx="855849" cy="302400"/>
          </a:xfrm>
          <a:prstGeom prst="rect">
            <a:avLst/>
          </a:prstGeom>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제목 슬라이드">
    <p:spTree>
      <p:nvGrpSpPr>
        <p:cNvPr id="1" name=""/>
        <p:cNvGrpSpPr/>
        <p:nvPr/>
      </p:nvGrpSpPr>
      <p:grpSpPr>
        <a:xfrm>
          <a:off x="0" y="0"/>
          <a:ext cx="0" cy="0"/>
          <a:chOff x="0" y="0"/>
          <a:chExt cx="0" cy="0"/>
        </a:xfrm>
      </p:grpSpPr>
      <p:sp>
        <p:nvSpPr>
          <p:cNvPr id="4" name="직사각형 3"/>
          <p:cNvSpPr/>
          <p:nvPr userDrawn="1"/>
        </p:nvSpPr>
        <p:spPr>
          <a:xfrm>
            <a:off x="0" y="4162743"/>
            <a:ext cx="12801600" cy="957897"/>
          </a:xfrm>
          <a:prstGeom prst="rect">
            <a:avLst/>
          </a:prstGeom>
          <a:solidFill>
            <a:schemeClr val="bg1">
              <a:lumMod val="85000"/>
            </a:schemeClr>
          </a:solidFill>
          <a:ln>
            <a:no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latinLnBrk="0">
              <a:defRPr/>
            </a:pPr>
            <a:endParaRPr kumimoji="0" lang="ko-KR" altLang="en-US"/>
          </a:p>
        </p:txBody>
      </p:sp>
      <p:sp>
        <p:nvSpPr>
          <p:cNvPr id="3" name="부제목 2"/>
          <p:cNvSpPr>
            <a:spLocks noGrp="1"/>
          </p:cNvSpPr>
          <p:nvPr>
            <p:ph type="subTitle" idx="1"/>
          </p:nvPr>
        </p:nvSpPr>
        <p:spPr>
          <a:xfrm>
            <a:off x="1920240" y="5440680"/>
            <a:ext cx="8961120" cy="659674"/>
          </a:xfrm>
          <a:prstGeom prst="rect">
            <a:avLst/>
          </a:prstGeom>
        </p:spPr>
        <p:txBody>
          <a:bodyPr>
            <a:normAutofit/>
          </a:bodyPr>
          <a:lstStyle>
            <a:lvl1pPr marL="0" indent="0" algn="ctr">
              <a:buNone/>
              <a:defRPr sz="2500">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lang="ko-KR" altLang="en-US" dirty="0"/>
              <a:t>마스터 부제목 스타일 편집</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1480088" y="11"/>
            <a:ext cx="11321524" cy="360045"/>
          </a:xfrm>
          <a:prstGeom prst="rect">
            <a:avLst/>
          </a:prstGeom>
        </p:spPr>
        <p:txBody>
          <a:bodyPr lIns="122080" tIns="61042" rIns="122080" bIns="61042"/>
          <a:lstStyle>
            <a:lvl1pPr algn="l">
              <a:defRPr sz="1300" b="1" spc="-200">
                <a:solidFill>
                  <a:schemeClr val="tx1">
                    <a:lumMod val="65000"/>
                    <a:lumOff val="35000"/>
                  </a:schemeClr>
                </a:solidFill>
                <a:latin typeface="Trebuchet MS" pitchFamily="34" charset="0"/>
                <a:ea typeface="맑은 고딕" pitchFamily="50" charset="-127"/>
              </a:defRPr>
            </a:lvl1pPr>
          </a:lstStyle>
          <a:p>
            <a:r>
              <a:rPr lang="ko-KR" altLang="en-US"/>
              <a:t>마스터 제목 스타일 편집</a:t>
            </a:r>
          </a:p>
        </p:txBody>
      </p:sp>
      <p:sp>
        <p:nvSpPr>
          <p:cNvPr id="4" name="텍스트 개체 틀 2"/>
          <p:cNvSpPr>
            <a:spLocks noGrp="1"/>
          </p:cNvSpPr>
          <p:nvPr>
            <p:ph type="body" idx="10"/>
          </p:nvPr>
        </p:nvSpPr>
        <p:spPr>
          <a:xfrm>
            <a:off x="1506752" y="7763219"/>
            <a:ext cx="11294857" cy="1838008"/>
          </a:xfrm>
          <a:prstGeom prst="rect">
            <a:avLst/>
          </a:prstGeom>
        </p:spPr>
        <p:txBody>
          <a:bodyPr lIns="122080" tIns="61042" rIns="122080" bIns="61042" anchor="t"/>
          <a:lstStyle>
            <a:lvl1pPr marL="0" indent="0">
              <a:lnSpc>
                <a:spcPct val="150000"/>
              </a:lnSpc>
              <a:buNone/>
              <a:defRPr sz="1100" b="0" spc="-200">
                <a:solidFill>
                  <a:schemeClr val="tx1">
                    <a:lumMod val="65000"/>
                    <a:lumOff val="35000"/>
                  </a:schemeClr>
                </a:solidFill>
                <a:latin typeface="맑은 고딕" pitchFamily="50" charset="-127"/>
                <a:ea typeface="맑은 고딕" pitchFamily="50" charset="-127"/>
              </a:defRPr>
            </a:lvl1pPr>
            <a:lvl2pPr marL="610404" indent="0">
              <a:buNone/>
              <a:defRPr sz="2700" b="1"/>
            </a:lvl2pPr>
            <a:lvl3pPr marL="1220810" indent="0">
              <a:buNone/>
              <a:defRPr sz="2400" b="1"/>
            </a:lvl3pPr>
            <a:lvl4pPr marL="1831219" indent="0">
              <a:buNone/>
              <a:defRPr sz="2100" b="1"/>
            </a:lvl4pPr>
            <a:lvl5pPr marL="2441623" indent="0">
              <a:buNone/>
              <a:defRPr sz="2100" b="1"/>
            </a:lvl5pPr>
            <a:lvl6pPr marL="3052029" indent="0">
              <a:buNone/>
              <a:defRPr sz="2100" b="1"/>
            </a:lvl6pPr>
            <a:lvl7pPr marL="3662435" indent="0">
              <a:buNone/>
              <a:defRPr sz="2100" b="1"/>
            </a:lvl7pPr>
            <a:lvl8pPr marL="4272839" indent="0">
              <a:buNone/>
              <a:defRPr sz="2100" b="1"/>
            </a:lvl8pPr>
            <a:lvl9pPr marL="4883244" indent="0">
              <a:buNone/>
              <a:defRPr sz="2100" b="1"/>
            </a:lvl9pPr>
          </a:lstStyle>
          <a:p>
            <a:pPr lvl="0"/>
            <a:r>
              <a:rPr lang="ko-KR" altLang="en-US"/>
              <a:t>마스터 텍스트 스타일을 편집합니다</a:t>
            </a:r>
          </a:p>
        </p:txBody>
      </p:sp>
      <p:sp>
        <p:nvSpPr>
          <p:cNvPr id="5" name="직사각형 4"/>
          <p:cNvSpPr/>
          <p:nvPr userDrawn="1"/>
        </p:nvSpPr>
        <p:spPr bwMode="auto">
          <a:xfrm>
            <a:off x="4" y="1542505"/>
            <a:ext cx="12801597" cy="371052"/>
          </a:xfrm>
          <a:prstGeom prst="rect">
            <a:avLst/>
          </a:prstGeom>
          <a:solidFill>
            <a:schemeClr val="tx1">
              <a:lumMod val="75000"/>
              <a:lumOff val="25000"/>
            </a:schemeClr>
          </a:solidFill>
          <a:ln w="6350">
            <a:noFill/>
            <a:round/>
            <a:headEnd/>
            <a:tailEnd/>
          </a:ln>
          <a:effectLst/>
        </p:spPr>
        <p:txBody>
          <a:bodyPr wrap="none" lIns="48067" tIns="61042" rIns="48067" bIns="61042" rtlCol="0" anchor="ctr"/>
          <a:lstStyle/>
          <a:p>
            <a:pPr algn="ctr" fontAlgn="base">
              <a:spcBef>
                <a:spcPct val="20000"/>
              </a:spcBef>
              <a:spcAft>
                <a:spcPct val="0"/>
              </a:spcAft>
            </a:pPr>
            <a:endParaRPr kumimoji="1" lang="ko-KR" altLang="en-US" sz="900" b="1" dirty="0">
              <a:solidFill>
                <a:srgbClr val="000000">
                  <a:lumMod val="50000"/>
                  <a:lumOff val="50000"/>
                </a:srgbClr>
              </a:solidFill>
              <a:latin typeface="돋움" pitchFamily="50" charset="-127"/>
            </a:endParaRPr>
          </a:p>
        </p:txBody>
      </p:sp>
      <p:grpSp>
        <p:nvGrpSpPr>
          <p:cNvPr id="3" name="그룹 5"/>
          <p:cNvGrpSpPr/>
          <p:nvPr userDrawn="1"/>
        </p:nvGrpSpPr>
        <p:grpSpPr>
          <a:xfrm>
            <a:off x="8593189" y="401449"/>
            <a:ext cx="4092414" cy="252892"/>
            <a:chOff x="6090357" y="343877"/>
            <a:chExt cx="2923153" cy="180637"/>
          </a:xfrm>
        </p:grpSpPr>
        <p:sp>
          <p:nvSpPr>
            <p:cNvPr id="7" name="Link Bar"/>
            <p:cNvSpPr>
              <a:spLocks/>
            </p:cNvSpPr>
            <p:nvPr/>
          </p:nvSpPr>
          <p:spPr bwMode="auto">
            <a:xfrm>
              <a:off x="6532041" y="343877"/>
              <a:ext cx="1900959" cy="16765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로그인 </a:t>
              </a:r>
              <a:r>
                <a:rPr kumimoji="1" 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회원가입 </a:t>
              </a:r>
              <a:r>
                <a:rPr kumimoji="1" 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예약확인∙결제  </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고객센터</a:t>
              </a:r>
              <a:endParaRPr kumimoji="1" lang="en-US" altLang="ko-KR" sz="11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grpSp>
          <p:nvGrpSpPr>
            <p:cNvPr id="6" name="Drop-Down Box"/>
            <p:cNvGrpSpPr/>
            <p:nvPr>
              <p:custDataLst>
                <p:tags r:id="rId4"/>
              </p:custDataLst>
            </p:nvPr>
          </p:nvGrpSpPr>
          <p:grpSpPr>
            <a:xfrm>
              <a:off x="8435255" y="362514"/>
              <a:ext cx="578255" cy="162000"/>
              <a:chOff x="3828183" y="1428996"/>
              <a:chExt cx="578255" cy="162000"/>
            </a:xfrm>
          </p:grpSpPr>
          <p:sp>
            <p:nvSpPr>
              <p:cNvPr id="12" name="Text Box"/>
              <p:cNvSpPr>
                <a:spLocks/>
              </p:cNvSpPr>
              <p:nvPr>
                <p:custDataLst>
                  <p:tags r:id="rId5"/>
                </p:custDataLst>
              </p:nvPr>
            </p:nvSpPr>
            <p:spPr bwMode="auto">
              <a:xfrm>
                <a:off x="3828183" y="1428996"/>
                <a:ext cx="432000" cy="162000"/>
              </a:xfrm>
              <a:prstGeom prst="rect">
                <a:avLst/>
              </a:prstGeom>
              <a:solidFill>
                <a:schemeClr val="bg1"/>
              </a:solidFill>
              <a:ln w="6350" cap="flat" cmpd="sng" algn="ctr">
                <a:solidFill>
                  <a:schemeClr val="bg1">
                    <a:lumMod val="6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2400" rIns="36000" bIns="32400" rtlCol="0" anchor="ctr"/>
              <a:lstStyle>
                <a:defPPr>
                  <a:defRPr lang="ko-KR"/>
                </a:defPPr>
                <a:lvl1pPr algn="l" rtl="0" fontAlgn="base" latinLnBrk="1">
                  <a:spcBef>
                    <a:spcPct val="0"/>
                  </a:spcBef>
                  <a:spcAft>
                    <a:spcPct val="0"/>
                  </a:spcAft>
                  <a:defRPr kumimoji="1" sz="800" kern="1200">
                    <a:solidFill>
                      <a:schemeClr val="lt1"/>
                    </a:solidFill>
                    <a:latin typeface="+mn-lt"/>
                    <a:ea typeface="+mn-ea"/>
                    <a:cs typeface="+mn-cs"/>
                  </a:defRPr>
                </a:lvl1pPr>
                <a:lvl2pPr marL="457200" algn="l" rtl="0" fontAlgn="base" latinLnBrk="1">
                  <a:spcBef>
                    <a:spcPct val="0"/>
                  </a:spcBef>
                  <a:spcAft>
                    <a:spcPct val="0"/>
                  </a:spcAft>
                  <a:defRPr kumimoji="1" sz="800" kern="1200">
                    <a:solidFill>
                      <a:schemeClr val="lt1"/>
                    </a:solidFill>
                    <a:latin typeface="+mn-lt"/>
                    <a:ea typeface="+mn-ea"/>
                    <a:cs typeface="+mn-cs"/>
                  </a:defRPr>
                </a:lvl2pPr>
                <a:lvl3pPr marL="914400" algn="l" rtl="0" fontAlgn="base" latinLnBrk="1">
                  <a:spcBef>
                    <a:spcPct val="0"/>
                  </a:spcBef>
                  <a:spcAft>
                    <a:spcPct val="0"/>
                  </a:spcAft>
                  <a:defRPr kumimoji="1" sz="800" kern="1200">
                    <a:solidFill>
                      <a:schemeClr val="lt1"/>
                    </a:solidFill>
                    <a:latin typeface="+mn-lt"/>
                    <a:ea typeface="+mn-ea"/>
                    <a:cs typeface="+mn-cs"/>
                  </a:defRPr>
                </a:lvl3pPr>
                <a:lvl4pPr marL="1371600" algn="l" rtl="0" fontAlgn="base" latinLnBrk="1">
                  <a:spcBef>
                    <a:spcPct val="0"/>
                  </a:spcBef>
                  <a:spcAft>
                    <a:spcPct val="0"/>
                  </a:spcAft>
                  <a:defRPr kumimoji="1" sz="800" kern="1200">
                    <a:solidFill>
                      <a:schemeClr val="lt1"/>
                    </a:solidFill>
                    <a:latin typeface="+mn-lt"/>
                    <a:ea typeface="+mn-ea"/>
                    <a:cs typeface="+mn-cs"/>
                  </a:defRPr>
                </a:lvl4pPr>
                <a:lvl5pPr marL="1828800" algn="l" rtl="0" fontAlgn="base" latinLnBrk="1">
                  <a:spcBef>
                    <a:spcPct val="0"/>
                  </a:spcBef>
                  <a:spcAft>
                    <a:spcPct val="0"/>
                  </a:spcAft>
                  <a:defRPr kumimoji="1" sz="800" kern="1200">
                    <a:solidFill>
                      <a:schemeClr val="lt1"/>
                    </a:solidFill>
                    <a:latin typeface="+mn-lt"/>
                    <a:ea typeface="+mn-ea"/>
                    <a:cs typeface="+mn-cs"/>
                  </a:defRPr>
                </a:lvl5pPr>
                <a:lvl6pPr marL="2286000" algn="l" defTabSz="914400" rtl="0" eaLnBrk="1" latinLnBrk="1" hangingPunct="1">
                  <a:defRPr kumimoji="1" sz="800" kern="1200">
                    <a:solidFill>
                      <a:schemeClr val="lt1"/>
                    </a:solidFill>
                    <a:latin typeface="+mn-lt"/>
                    <a:ea typeface="+mn-ea"/>
                    <a:cs typeface="+mn-cs"/>
                  </a:defRPr>
                </a:lvl6pPr>
                <a:lvl7pPr marL="2743200" algn="l" defTabSz="914400" rtl="0" eaLnBrk="1" latinLnBrk="1" hangingPunct="1">
                  <a:defRPr kumimoji="1" sz="800" kern="1200">
                    <a:solidFill>
                      <a:schemeClr val="lt1"/>
                    </a:solidFill>
                    <a:latin typeface="+mn-lt"/>
                    <a:ea typeface="+mn-ea"/>
                    <a:cs typeface="+mn-cs"/>
                  </a:defRPr>
                </a:lvl7pPr>
                <a:lvl8pPr marL="3200400" algn="l" defTabSz="914400" rtl="0" eaLnBrk="1" latinLnBrk="1" hangingPunct="1">
                  <a:defRPr kumimoji="1" sz="800" kern="1200">
                    <a:solidFill>
                      <a:schemeClr val="lt1"/>
                    </a:solidFill>
                    <a:latin typeface="+mn-lt"/>
                    <a:ea typeface="+mn-ea"/>
                    <a:cs typeface="+mn-cs"/>
                  </a:defRPr>
                </a:lvl8pPr>
                <a:lvl9pPr marL="3657600" algn="l" defTabSz="914400" rtl="0" eaLnBrk="1" latinLnBrk="1" hangingPunct="1">
                  <a:defRPr kumimoji="1" sz="800" kern="1200">
                    <a:solidFill>
                      <a:schemeClr val="lt1"/>
                    </a:solidFill>
                    <a:latin typeface="+mn-lt"/>
                    <a:ea typeface="+mn-ea"/>
                    <a:cs typeface="+mn-cs"/>
                  </a:defRPr>
                </a:lvl9pPr>
              </a:lstStyle>
              <a:p>
                <a:r>
                  <a:rPr lang="ko-KR" altLang="en-US" spc="-200" dirty="0">
                    <a:solidFill>
                      <a:srgbClr val="FFFFFF">
                        <a:lumMod val="50000"/>
                      </a:srgbClr>
                    </a:solidFill>
                    <a:latin typeface="Trebuchet MS" pitchFamily="34" charset="0"/>
                    <a:ea typeface="맑은 고딕" pitchFamily="50" charset="-127"/>
                    <a:cs typeface="Calibri" pitchFamily="34" charset="0"/>
                  </a:rPr>
                  <a:t>서울출발</a:t>
                </a:r>
                <a:endParaRPr lang="en-US" spc="-200" dirty="0">
                  <a:solidFill>
                    <a:srgbClr val="FFFFFF">
                      <a:lumMod val="50000"/>
                    </a:srgbClr>
                  </a:solidFill>
                  <a:latin typeface="Trebuchet MS" pitchFamily="34" charset="0"/>
                  <a:ea typeface="맑은 고딕" pitchFamily="50" charset="-127"/>
                  <a:cs typeface="Calibri" pitchFamily="34" charset="0"/>
                </a:endParaRPr>
              </a:p>
            </p:txBody>
          </p:sp>
          <p:sp>
            <p:nvSpPr>
              <p:cNvPr id="13" name="Drop-Down Arrow Box"/>
              <p:cNvSpPr>
                <a:spLocks/>
              </p:cNvSpPr>
              <p:nvPr>
                <p:custDataLst>
                  <p:tags r:id="rId6"/>
                </p:custDataLst>
              </p:nvPr>
            </p:nvSpPr>
            <p:spPr bwMode="auto">
              <a:xfrm>
                <a:off x="4262438" y="1428996"/>
                <a:ext cx="144000" cy="162000"/>
              </a:xfrm>
              <a:prstGeom prst="rect">
                <a:avLst/>
              </a:prstGeom>
              <a:solidFill>
                <a:schemeClr val="bg1">
                  <a:lumMod val="85000"/>
                </a:schemeClr>
              </a:solidFill>
              <a:ln w="6350" cap="flat" cmpd="sng" algn="ctr">
                <a:solidFill>
                  <a:schemeClr val="bg1">
                    <a:lumMod val="6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72000" tIns="32400" rIns="162000" bIns="32400" rtlCol="0" anchor="ctr"/>
              <a:lstStyle>
                <a:defPPr>
                  <a:defRPr lang="ko-KR"/>
                </a:defPPr>
                <a:lvl1pPr algn="l" rtl="0" fontAlgn="base" latinLnBrk="1">
                  <a:spcBef>
                    <a:spcPct val="0"/>
                  </a:spcBef>
                  <a:spcAft>
                    <a:spcPct val="0"/>
                  </a:spcAft>
                  <a:defRPr kumimoji="1" sz="800" kern="1200">
                    <a:solidFill>
                      <a:schemeClr val="lt1"/>
                    </a:solidFill>
                    <a:latin typeface="+mn-lt"/>
                    <a:ea typeface="+mn-ea"/>
                    <a:cs typeface="+mn-cs"/>
                  </a:defRPr>
                </a:lvl1pPr>
                <a:lvl2pPr marL="457200" algn="l" rtl="0" fontAlgn="base" latinLnBrk="1">
                  <a:spcBef>
                    <a:spcPct val="0"/>
                  </a:spcBef>
                  <a:spcAft>
                    <a:spcPct val="0"/>
                  </a:spcAft>
                  <a:defRPr kumimoji="1" sz="800" kern="1200">
                    <a:solidFill>
                      <a:schemeClr val="lt1"/>
                    </a:solidFill>
                    <a:latin typeface="+mn-lt"/>
                    <a:ea typeface="+mn-ea"/>
                    <a:cs typeface="+mn-cs"/>
                  </a:defRPr>
                </a:lvl2pPr>
                <a:lvl3pPr marL="914400" algn="l" rtl="0" fontAlgn="base" latinLnBrk="1">
                  <a:spcBef>
                    <a:spcPct val="0"/>
                  </a:spcBef>
                  <a:spcAft>
                    <a:spcPct val="0"/>
                  </a:spcAft>
                  <a:defRPr kumimoji="1" sz="800" kern="1200">
                    <a:solidFill>
                      <a:schemeClr val="lt1"/>
                    </a:solidFill>
                    <a:latin typeface="+mn-lt"/>
                    <a:ea typeface="+mn-ea"/>
                    <a:cs typeface="+mn-cs"/>
                  </a:defRPr>
                </a:lvl3pPr>
                <a:lvl4pPr marL="1371600" algn="l" rtl="0" fontAlgn="base" latinLnBrk="1">
                  <a:spcBef>
                    <a:spcPct val="0"/>
                  </a:spcBef>
                  <a:spcAft>
                    <a:spcPct val="0"/>
                  </a:spcAft>
                  <a:defRPr kumimoji="1" sz="800" kern="1200">
                    <a:solidFill>
                      <a:schemeClr val="lt1"/>
                    </a:solidFill>
                    <a:latin typeface="+mn-lt"/>
                    <a:ea typeface="+mn-ea"/>
                    <a:cs typeface="+mn-cs"/>
                  </a:defRPr>
                </a:lvl4pPr>
                <a:lvl5pPr marL="1828800" algn="l" rtl="0" fontAlgn="base" latinLnBrk="1">
                  <a:spcBef>
                    <a:spcPct val="0"/>
                  </a:spcBef>
                  <a:spcAft>
                    <a:spcPct val="0"/>
                  </a:spcAft>
                  <a:defRPr kumimoji="1" sz="800" kern="1200">
                    <a:solidFill>
                      <a:schemeClr val="lt1"/>
                    </a:solidFill>
                    <a:latin typeface="+mn-lt"/>
                    <a:ea typeface="+mn-ea"/>
                    <a:cs typeface="+mn-cs"/>
                  </a:defRPr>
                </a:lvl5pPr>
                <a:lvl6pPr marL="2286000" algn="l" defTabSz="914400" rtl="0" eaLnBrk="1" latinLnBrk="1" hangingPunct="1">
                  <a:defRPr kumimoji="1" sz="800" kern="1200">
                    <a:solidFill>
                      <a:schemeClr val="lt1"/>
                    </a:solidFill>
                    <a:latin typeface="+mn-lt"/>
                    <a:ea typeface="+mn-ea"/>
                    <a:cs typeface="+mn-cs"/>
                  </a:defRPr>
                </a:lvl6pPr>
                <a:lvl7pPr marL="2743200" algn="l" defTabSz="914400" rtl="0" eaLnBrk="1" latinLnBrk="1" hangingPunct="1">
                  <a:defRPr kumimoji="1" sz="800" kern="1200">
                    <a:solidFill>
                      <a:schemeClr val="lt1"/>
                    </a:solidFill>
                    <a:latin typeface="+mn-lt"/>
                    <a:ea typeface="+mn-ea"/>
                    <a:cs typeface="+mn-cs"/>
                  </a:defRPr>
                </a:lvl7pPr>
                <a:lvl8pPr marL="3200400" algn="l" defTabSz="914400" rtl="0" eaLnBrk="1" latinLnBrk="1" hangingPunct="1">
                  <a:defRPr kumimoji="1" sz="800" kern="1200">
                    <a:solidFill>
                      <a:schemeClr val="lt1"/>
                    </a:solidFill>
                    <a:latin typeface="+mn-lt"/>
                    <a:ea typeface="+mn-ea"/>
                    <a:cs typeface="+mn-cs"/>
                  </a:defRPr>
                </a:lvl8pPr>
                <a:lvl9pPr marL="3657600" algn="l" defTabSz="914400" rtl="0" eaLnBrk="1" latinLnBrk="1" hangingPunct="1">
                  <a:defRPr kumimoji="1" sz="800" kern="1200">
                    <a:solidFill>
                      <a:schemeClr val="lt1"/>
                    </a:solidFill>
                    <a:latin typeface="+mn-lt"/>
                    <a:ea typeface="+mn-ea"/>
                    <a:cs typeface="+mn-cs"/>
                  </a:defRPr>
                </a:lvl9pPr>
              </a:lstStyle>
              <a:p>
                <a:endParaRPr lang="en-US" spc="-200" dirty="0">
                  <a:solidFill>
                    <a:srgbClr val="FFFFFF">
                      <a:lumMod val="50000"/>
                    </a:srgbClr>
                  </a:solidFill>
                  <a:latin typeface="Calibri" pitchFamily="34" charset="0"/>
                  <a:cs typeface="Calibri" pitchFamily="34" charset="0"/>
                </a:endParaRPr>
              </a:p>
            </p:txBody>
          </p:sp>
          <p:sp>
            <p:nvSpPr>
              <p:cNvPr id="14" name="Drop-Down Arrow"/>
              <p:cNvSpPr/>
              <p:nvPr>
                <p:custDataLst>
                  <p:tags r:id="rId7"/>
                </p:custDataLst>
              </p:nvPr>
            </p:nvSpPr>
            <p:spPr>
              <a:xfrm rot="10800000">
                <a:off x="4289045" y="1490075"/>
                <a:ext cx="74231" cy="63991"/>
              </a:xfrm>
              <a:prstGeom prst="triangle">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algn="l" rtl="0" fontAlgn="base" latinLnBrk="1">
                  <a:spcBef>
                    <a:spcPct val="0"/>
                  </a:spcBef>
                  <a:spcAft>
                    <a:spcPct val="0"/>
                  </a:spcAft>
                  <a:defRPr kumimoji="1" sz="800" kern="1200">
                    <a:solidFill>
                      <a:schemeClr val="lt1"/>
                    </a:solidFill>
                    <a:latin typeface="+mn-lt"/>
                    <a:ea typeface="+mn-ea"/>
                    <a:cs typeface="+mn-cs"/>
                  </a:defRPr>
                </a:lvl1pPr>
                <a:lvl2pPr marL="457200" algn="l" rtl="0" fontAlgn="base" latinLnBrk="1">
                  <a:spcBef>
                    <a:spcPct val="0"/>
                  </a:spcBef>
                  <a:spcAft>
                    <a:spcPct val="0"/>
                  </a:spcAft>
                  <a:defRPr kumimoji="1" sz="800" kern="1200">
                    <a:solidFill>
                      <a:schemeClr val="lt1"/>
                    </a:solidFill>
                    <a:latin typeface="+mn-lt"/>
                    <a:ea typeface="+mn-ea"/>
                    <a:cs typeface="+mn-cs"/>
                  </a:defRPr>
                </a:lvl2pPr>
                <a:lvl3pPr marL="914400" algn="l" rtl="0" fontAlgn="base" latinLnBrk="1">
                  <a:spcBef>
                    <a:spcPct val="0"/>
                  </a:spcBef>
                  <a:spcAft>
                    <a:spcPct val="0"/>
                  </a:spcAft>
                  <a:defRPr kumimoji="1" sz="800" kern="1200">
                    <a:solidFill>
                      <a:schemeClr val="lt1"/>
                    </a:solidFill>
                    <a:latin typeface="+mn-lt"/>
                    <a:ea typeface="+mn-ea"/>
                    <a:cs typeface="+mn-cs"/>
                  </a:defRPr>
                </a:lvl3pPr>
                <a:lvl4pPr marL="1371600" algn="l" rtl="0" fontAlgn="base" latinLnBrk="1">
                  <a:spcBef>
                    <a:spcPct val="0"/>
                  </a:spcBef>
                  <a:spcAft>
                    <a:spcPct val="0"/>
                  </a:spcAft>
                  <a:defRPr kumimoji="1" sz="800" kern="1200">
                    <a:solidFill>
                      <a:schemeClr val="lt1"/>
                    </a:solidFill>
                    <a:latin typeface="+mn-lt"/>
                    <a:ea typeface="+mn-ea"/>
                    <a:cs typeface="+mn-cs"/>
                  </a:defRPr>
                </a:lvl4pPr>
                <a:lvl5pPr marL="1828800" algn="l" rtl="0" fontAlgn="base" latinLnBrk="1">
                  <a:spcBef>
                    <a:spcPct val="0"/>
                  </a:spcBef>
                  <a:spcAft>
                    <a:spcPct val="0"/>
                  </a:spcAft>
                  <a:defRPr kumimoji="1" sz="800" kern="1200">
                    <a:solidFill>
                      <a:schemeClr val="lt1"/>
                    </a:solidFill>
                    <a:latin typeface="+mn-lt"/>
                    <a:ea typeface="+mn-ea"/>
                    <a:cs typeface="+mn-cs"/>
                  </a:defRPr>
                </a:lvl5pPr>
                <a:lvl6pPr marL="2286000" algn="l" defTabSz="914400" rtl="0" eaLnBrk="1" latinLnBrk="1" hangingPunct="1">
                  <a:defRPr kumimoji="1" sz="800" kern="1200">
                    <a:solidFill>
                      <a:schemeClr val="lt1"/>
                    </a:solidFill>
                    <a:latin typeface="+mn-lt"/>
                    <a:ea typeface="+mn-ea"/>
                    <a:cs typeface="+mn-cs"/>
                  </a:defRPr>
                </a:lvl6pPr>
                <a:lvl7pPr marL="2743200" algn="l" defTabSz="914400" rtl="0" eaLnBrk="1" latinLnBrk="1" hangingPunct="1">
                  <a:defRPr kumimoji="1" sz="800" kern="1200">
                    <a:solidFill>
                      <a:schemeClr val="lt1"/>
                    </a:solidFill>
                    <a:latin typeface="+mn-lt"/>
                    <a:ea typeface="+mn-ea"/>
                    <a:cs typeface="+mn-cs"/>
                  </a:defRPr>
                </a:lvl7pPr>
                <a:lvl8pPr marL="3200400" algn="l" defTabSz="914400" rtl="0" eaLnBrk="1" latinLnBrk="1" hangingPunct="1">
                  <a:defRPr kumimoji="1" sz="800" kern="1200">
                    <a:solidFill>
                      <a:schemeClr val="lt1"/>
                    </a:solidFill>
                    <a:latin typeface="+mn-lt"/>
                    <a:ea typeface="+mn-ea"/>
                    <a:cs typeface="+mn-cs"/>
                  </a:defRPr>
                </a:lvl8pPr>
                <a:lvl9pPr marL="3657600" algn="l" defTabSz="914400" rtl="0" eaLnBrk="1" latinLnBrk="1" hangingPunct="1">
                  <a:defRPr kumimoji="1" sz="800" kern="1200">
                    <a:solidFill>
                      <a:schemeClr val="lt1"/>
                    </a:solidFill>
                    <a:latin typeface="+mn-lt"/>
                    <a:ea typeface="+mn-ea"/>
                    <a:cs typeface="+mn-cs"/>
                  </a:defRPr>
                </a:lvl9pPr>
              </a:lstStyle>
              <a:p>
                <a:pPr algn="ctr"/>
                <a:endParaRPr lang="en-US" spc="-200" dirty="0">
                  <a:solidFill>
                    <a:srgbClr val="FFFFFF">
                      <a:lumMod val="50000"/>
                    </a:srgbClr>
                  </a:solidFill>
                  <a:latin typeface="Calibri" pitchFamily="34" charset="0"/>
                  <a:cs typeface="Calibri" pitchFamily="34" charset="0"/>
                </a:endParaRPr>
              </a:p>
            </p:txBody>
          </p:sp>
        </p:grpSp>
        <p:grpSp>
          <p:nvGrpSpPr>
            <p:cNvPr id="8" name="그룹 8"/>
            <p:cNvGrpSpPr/>
            <p:nvPr/>
          </p:nvGrpSpPr>
          <p:grpSpPr>
            <a:xfrm>
              <a:off x="6090357" y="349619"/>
              <a:ext cx="760773" cy="167650"/>
              <a:chOff x="595152" y="705827"/>
              <a:chExt cx="760773" cy="167650"/>
            </a:xfrm>
          </p:grpSpPr>
          <p:pic>
            <p:nvPicPr>
              <p:cNvPr id="10" name="그림 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5152" y="738894"/>
                <a:ext cx="123825" cy="123825"/>
              </a:xfrm>
              <a:prstGeom prst="rect">
                <a:avLst/>
              </a:prstGeom>
            </p:spPr>
          </p:pic>
          <p:sp>
            <p:nvSpPr>
              <p:cNvPr id="11" name="Link Bar"/>
              <p:cNvSpPr>
                <a:spLocks/>
              </p:cNvSpPr>
              <p:nvPr/>
            </p:nvSpPr>
            <p:spPr bwMode="auto">
              <a:xfrm>
                <a:off x="674887" y="705827"/>
                <a:ext cx="681038" cy="16765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100" spc="-200" dirty="0" err="1">
                    <a:solidFill>
                      <a:srgbClr val="FF9900"/>
                    </a:solidFill>
                    <a:latin typeface="맑은 고딕" panose="020B0503020000020004" pitchFamily="50" charset="-127"/>
                    <a:ea typeface="맑은 고딕" panose="020B0503020000020004" pitchFamily="50" charset="-127"/>
                  </a:rPr>
                  <a:t>모바일앱</a:t>
                </a:r>
                <a:endParaRPr kumimoji="1" lang="en-US" altLang="ko-KR" sz="1100" u="sng" spc="-200" dirty="0">
                  <a:solidFill>
                    <a:srgbClr val="FF9900"/>
                  </a:solidFill>
                  <a:latin typeface="맑은 고딕" panose="020B0503020000020004" pitchFamily="50" charset="-127"/>
                  <a:ea typeface="맑은 고딕" panose="020B0503020000020004" pitchFamily="50" charset="-127"/>
                </a:endParaRPr>
              </a:p>
            </p:txBody>
          </p:sp>
        </p:grpSp>
      </p:grpSp>
      <p:grpSp>
        <p:nvGrpSpPr>
          <p:cNvPr id="9" name="그룹 14"/>
          <p:cNvGrpSpPr/>
          <p:nvPr userDrawn="1"/>
        </p:nvGrpSpPr>
        <p:grpSpPr>
          <a:xfrm>
            <a:off x="1718601" y="997080"/>
            <a:ext cx="4487591" cy="293721"/>
            <a:chOff x="3158404" y="893142"/>
            <a:chExt cx="3205422" cy="209801"/>
          </a:xfrm>
        </p:grpSpPr>
        <p:grpSp>
          <p:nvGrpSpPr>
            <p:cNvPr id="15" name="Search Box"/>
            <p:cNvGrpSpPr/>
            <p:nvPr>
              <p:custDataLst>
                <p:tags r:id="rId1"/>
              </p:custDataLst>
            </p:nvPr>
          </p:nvGrpSpPr>
          <p:grpSpPr>
            <a:xfrm>
              <a:off x="4386790" y="900705"/>
              <a:ext cx="1977036" cy="178643"/>
              <a:chOff x="2005983" y="2461637"/>
              <a:chExt cx="2176930" cy="122443"/>
            </a:xfrm>
          </p:grpSpPr>
          <p:sp>
            <p:nvSpPr>
              <p:cNvPr id="18" name="Text Box"/>
              <p:cNvSpPr>
                <a:spLocks/>
              </p:cNvSpPr>
              <p:nvPr>
                <p:custDataLst>
                  <p:tags r:id="rId2"/>
                </p:custDataLst>
              </p:nvPr>
            </p:nvSpPr>
            <p:spPr bwMode="auto">
              <a:xfrm>
                <a:off x="2005983" y="2461637"/>
                <a:ext cx="2176930" cy="122443"/>
              </a:xfrm>
              <a:prstGeom prst="rect">
                <a:avLst/>
              </a:prstGeom>
              <a:solidFill>
                <a:schemeClr val="bg1"/>
              </a:solidFill>
              <a:ln w="6350" cap="flat" cmpd="sng" algn="ctr">
                <a:solidFill>
                  <a:srgbClr val="FF9900"/>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ctr" anchorCtr="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endParaRPr kumimoji="1" lang="en-US" sz="1200" i="1" dirty="0">
                  <a:ln>
                    <a:solidFill>
                      <a:srgbClr val="FF9900"/>
                    </a:solidFill>
                  </a:ln>
                  <a:solidFill>
                    <a:srgbClr val="727272"/>
                  </a:solidFill>
                  <a:latin typeface="Calibri"/>
                </a:endParaRPr>
              </a:p>
            </p:txBody>
          </p:sp>
          <p:sp>
            <p:nvSpPr>
              <p:cNvPr id="19" name="Search Icon"/>
              <p:cNvSpPr>
                <a:spLocks noEditPoints="1"/>
              </p:cNvSpPr>
              <p:nvPr>
                <p:custDataLst>
                  <p:tags r:id="rId3"/>
                </p:custDataLst>
              </p:nvPr>
            </p:nvSpPr>
            <p:spPr bwMode="auto">
              <a:xfrm>
                <a:off x="3985576" y="2478446"/>
                <a:ext cx="142704" cy="88828"/>
              </a:xfrm>
              <a:custGeom>
                <a:avLst/>
                <a:gdLst>
                  <a:gd name="T0" fmla="*/ 117 w 315"/>
                  <a:gd name="T1" fmla="*/ 0 h 343"/>
                  <a:gd name="T2" fmla="*/ 0 w 315"/>
                  <a:gd name="T3" fmla="*/ 117 h 343"/>
                  <a:gd name="T4" fmla="*/ 117 w 315"/>
                  <a:gd name="T5" fmla="*/ 232 h 343"/>
                  <a:gd name="T6" fmla="*/ 232 w 315"/>
                  <a:gd name="T7" fmla="*/ 117 h 343"/>
                  <a:gd name="T8" fmla="*/ 117 w 315"/>
                  <a:gd name="T9" fmla="*/ 0 h 343"/>
                  <a:gd name="T10" fmla="*/ 117 w 315"/>
                  <a:gd name="T11" fmla="*/ 26 h 343"/>
                  <a:gd name="T12" fmla="*/ 208 w 315"/>
                  <a:gd name="T13" fmla="*/ 117 h 343"/>
                  <a:gd name="T14" fmla="*/ 117 w 315"/>
                  <a:gd name="T15" fmla="*/ 207 h 343"/>
                  <a:gd name="T16" fmla="*/ 26 w 315"/>
                  <a:gd name="T17" fmla="*/ 117 h 343"/>
                  <a:gd name="T18" fmla="*/ 117 w 315"/>
                  <a:gd name="T19" fmla="*/ 26 h 343"/>
                  <a:gd name="T20" fmla="*/ 218 w 315"/>
                  <a:gd name="T21" fmla="*/ 196 h 343"/>
                  <a:gd name="T22" fmla="*/ 184 w 315"/>
                  <a:gd name="T23" fmla="*/ 226 h 343"/>
                  <a:gd name="T24" fmla="*/ 186 w 315"/>
                  <a:gd name="T25" fmla="*/ 228 h 343"/>
                  <a:gd name="T26" fmla="*/ 271 w 315"/>
                  <a:gd name="T27" fmla="*/ 331 h 343"/>
                  <a:gd name="T28" fmla="*/ 305 w 315"/>
                  <a:gd name="T29" fmla="*/ 335 h 343"/>
                  <a:gd name="T30" fmla="*/ 306 w 315"/>
                  <a:gd name="T31" fmla="*/ 301 h 343"/>
                  <a:gd name="T32" fmla="*/ 221 w 315"/>
                  <a:gd name="T33" fmla="*/ 199 h 343"/>
                  <a:gd name="T34" fmla="*/ 218 w 315"/>
                  <a:gd name="T35" fmla="*/ 196 h 3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15" h="343">
                    <a:moveTo>
                      <a:pt x="117" y="0"/>
                    </a:moveTo>
                    <a:cubicBezTo>
                      <a:pt x="53" y="0"/>
                      <a:pt x="0" y="53"/>
                      <a:pt x="0" y="117"/>
                    </a:cubicBezTo>
                    <a:cubicBezTo>
                      <a:pt x="0" y="181"/>
                      <a:pt x="53" y="232"/>
                      <a:pt x="117" y="232"/>
                    </a:cubicBezTo>
                    <a:cubicBezTo>
                      <a:pt x="181" y="232"/>
                      <a:pt x="232" y="181"/>
                      <a:pt x="232" y="117"/>
                    </a:cubicBezTo>
                    <a:cubicBezTo>
                      <a:pt x="232" y="53"/>
                      <a:pt x="181" y="0"/>
                      <a:pt x="117" y="0"/>
                    </a:cubicBezTo>
                    <a:close/>
                    <a:moveTo>
                      <a:pt x="117" y="26"/>
                    </a:moveTo>
                    <a:cubicBezTo>
                      <a:pt x="167" y="26"/>
                      <a:pt x="208" y="66"/>
                      <a:pt x="208" y="117"/>
                    </a:cubicBezTo>
                    <a:cubicBezTo>
                      <a:pt x="208" y="167"/>
                      <a:pt x="167" y="207"/>
                      <a:pt x="117" y="207"/>
                    </a:cubicBezTo>
                    <a:cubicBezTo>
                      <a:pt x="67" y="207"/>
                      <a:pt x="26" y="167"/>
                      <a:pt x="26" y="117"/>
                    </a:cubicBezTo>
                    <a:cubicBezTo>
                      <a:pt x="26" y="66"/>
                      <a:pt x="67" y="26"/>
                      <a:pt x="117" y="26"/>
                    </a:cubicBezTo>
                    <a:close/>
                    <a:moveTo>
                      <a:pt x="218" y="196"/>
                    </a:moveTo>
                    <a:cubicBezTo>
                      <a:pt x="208" y="208"/>
                      <a:pt x="197" y="218"/>
                      <a:pt x="184" y="226"/>
                    </a:cubicBezTo>
                    <a:lnTo>
                      <a:pt x="186" y="228"/>
                    </a:lnTo>
                    <a:lnTo>
                      <a:pt x="271" y="331"/>
                    </a:lnTo>
                    <a:cubicBezTo>
                      <a:pt x="279" y="341"/>
                      <a:pt x="296" y="343"/>
                      <a:pt x="305" y="335"/>
                    </a:cubicBezTo>
                    <a:cubicBezTo>
                      <a:pt x="315" y="326"/>
                      <a:pt x="315" y="309"/>
                      <a:pt x="306" y="301"/>
                    </a:cubicBezTo>
                    <a:lnTo>
                      <a:pt x="221" y="199"/>
                    </a:lnTo>
                    <a:lnTo>
                      <a:pt x="218" y="196"/>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endParaRPr kumimoji="1" lang="en-US" sz="1200" dirty="0">
                  <a:solidFill>
                    <a:srgbClr val="262626"/>
                  </a:solidFill>
                  <a:latin typeface="Calibri" pitchFamily="34" charset="0"/>
                  <a:cs typeface="Calibri" pitchFamily="34" charset="0"/>
                </a:endParaRPr>
              </a:p>
            </p:txBody>
          </p:sp>
        </p:grpSp>
        <p:pic>
          <p:nvPicPr>
            <p:cNvPr id="17" name="그림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58404" y="893142"/>
              <a:ext cx="885825" cy="209801"/>
            </a:xfrm>
            <a:prstGeom prst="rect">
              <a:avLst/>
            </a:prstGeom>
          </p:spPr>
        </p:pic>
      </p:grpSp>
      <p:cxnSp>
        <p:nvCxnSpPr>
          <p:cNvPr id="20" name="직선 연결선 19"/>
          <p:cNvCxnSpPr/>
          <p:nvPr userDrawn="1"/>
        </p:nvCxnSpPr>
        <p:spPr bwMode="auto">
          <a:xfrm>
            <a:off x="0" y="713782"/>
            <a:ext cx="12801600" cy="0"/>
          </a:xfrm>
          <a:prstGeom prst="line">
            <a:avLst/>
          </a:prstGeom>
          <a:noFill/>
          <a:ln w="9525" cap="flat" cmpd="sng" algn="ctr">
            <a:solidFill>
              <a:schemeClr val="bg1">
                <a:lumMod val="75000"/>
              </a:schemeClr>
            </a:solidFill>
            <a:prstDash val="solid"/>
            <a:round/>
            <a:headEnd type="none" w="med" len="med"/>
            <a:tailEnd type="none" w="med" len="med"/>
          </a:ln>
          <a:effectLst/>
        </p:spPr>
      </p:cxnSp>
      <p:sp>
        <p:nvSpPr>
          <p:cNvPr id="21" name="Link Bar"/>
          <p:cNvSpPr>
            <a:spLocks/>
          </p:cNvSpPr>
          <p:nvPr userDrawn="1"/>
        </p:nvSpPr>
        <p:spPr bwMode="auto">
          <a:xfrm>
            <a:off x="2000493" y="1559737"/>
            <a:ext cx="715919" cy="272023"/>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27" tIns="43256" rIns="96127" bIns="43256"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200" b="1" spc="-200" dirty="0">
                <a:solidFill>
                  <a:srgbClr val="FFFFFF">
                    <a:lumMod val="85000"/>
                  </a:srgbClr>
                </a:solidFill>
                <a:latin typeface="맑은 고딕" panose="020B0503020000020004" pitchFamily="50" charset="-127"/>
                <a:ea typeface="맑은 고딕" panose="020B0503020000020004" pitchFamily="50" charset="-127"/>
              </a:rPr>
              <a:t>해외</a:t>
            </a:r>
            <a:endParaRPr kumimoji="1" lang="en-US" altLang="ko-KR" sz="1200" b="1" u="sng" spc="-200" dirty="0">
              <a:solidFill>
                <a:srgbClr val="FFFFFF">
                  <a:lumMod val="85000"/>
                </a:srgbClr>
              </a:solidFill>
              <a:latin typeface="맑은 고딕" panose="020B0503020000020004" pitchFamily="50" charset="-127"/>
              <a:ea typeface="맑은 고딕" panose="020B0503020000020004" pitchFamily="50" charset="-127"/>
            </a:endParaRPr>
          </a:p>
        </p:txBody>
      </p:sp>
      <p:sp>
        <p:nvSpPr>
          <p:cNvPr id="23" name="Link Bar"/>
          <p:cNvSpPr>
            <a:spLocks/>
          </p:cNvSpPr>
          <p:nvPr userDrawn="1"/>
        </p:nvSpPr>
        <p:spPr bwMode="auto">
          <a:xfrm>
            <a:off x="2480232" y="1579712"/>
            <a:ext cx="3280489" cy="26387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27" tIns="43256" rIns="96127" bIns="43256"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100" spc="-200" dirty="0">
                <a:solidFill>
                  <a:srgbClr val="FFFFFF"/>
                </a:solidFill>
                <a:latin typeface="맑은 고딕" panose="020B0503020000020004" pitchFamily="50" charset="-127"/>
                <a:ea typeface="맑은 고딕" panose="020B0503020000020004" pitchFamily="50" charset="-127"/>
              </a:rPr>
              <a:t>자유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패키지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호텔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항공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패스</a:t>
            </a:r>
            <a:r>
              <a:rPr kumimoji="1" lang="en-US" altLang="ko-KR" sz="1100" spc="-200" dirty="0">
                <a:solidFill>
                  <a:srgbClr val="FFFFFF"/>
                </a:solidFill>
                <a:latin typeface="맑은 고딕" panose="020B0503020000020004" pitchFamily="50" charset="-127"/>
                <a:ea typeface="맑은 고딕" panose="020B0503020000020004" pitchFamily="50" charset="-127"/>
              </a:rPr>
              <a:t>/</a:t>
            </a:r>
            <a:r>
              <a:rPr kumimoji="1" lang="ko-KR" altLang="en-US" sz="1100" spc="-200" dirty="0">
                <a:solidFill>
                  <a:srgbClr val="FFFFFF"/>
                </a:solidFill>
                <a:latin typeface="맑은 고딕" panose="020B0503020000020004" pitchFamily="50" charset="-127"/>
                <a:ea typeface="맑은 고딕" panose="020B0503020000020004" pitchFamily="50" charset="-127"/>
              </a:rPr>
              <a:t>티켓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렌터카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endParaRPr kumimoji="1" lang="en-US" altLang="ko-KR" sz="1100" u="sng" spc="-200" dirty="0">
              <a:solidFill>
                <a:srgbClr val="FFFFFF"/>
              </a:solidFill>
              <a:latin typeface="맑은 고딕" panose="020B0503020000020004" pitchFamily="50" charset="-127"/>
              <a:ea typeface="맑은 고딕" panose="020B0503020000020004" pitchFamily="50" charset="-127"/>
            </a:endParaRPr>
          </a:p>
        </p:txBody>
      </p:sp>
      <p:grpSp>
        <p:nvGrpSpPr>
          <p:cNvPr id="16" name="그룹 24"/>
          <p:cNvGrpSpPr/>
          <p:nvPr userDrawn="1"/>
        </p:nvGrpSpPr>
        <p:grpSpPr>
          <a:xfrm>
            <a:off x="166700" y="414784"/>
            <a:ext cx="2913698" cy="234710"/>
            <a:chOff x="119062" y="362928"/>
            <a:chExt cx="2081213" cy="167650"/>
          </a:xfrm>
        </p:grpSpPr>
        <p:sp>
          <p:nvSpPr>
            <p:cNvPr id="26" name="Link Bar"/>
            <p:cNvSpPr>
              <a:spLocks/>
            </p:cNvSpPr>
            <p:nvPr/>
          </p:nvSpPr>
          <p:spPr bwMode="auto">
            <a:xfrm>
              <a:off x="195262" y="362928"/>
              <a:ext cx="2005013" cy="16765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여행정보</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맞춤여행 </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기업</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a:t>
              </a:r>
              <a:r>
                <a:rPr kumimoji="1" lang="ko-KR" altLang="en-US" sz="1100" spc="-200" dirty="0" err="1">
                  <a:solidFill>
                    <a:srgbClr val="000000">
                      <a:lumMod val="50000"/>
                      <a:lumOff val="50000"/>
                    </a:srgbClr>
                  </a:solidFill>
                  <a:latin typeface="맑은 고딕" panose="020B0503020000020004" pitchFamily="50" charset="-127"/>
                  <a:ea typeface="맑은 고딕" panose="020B0503020000020004" pitchFamily="50" charset="-127"/>
                </a:rPr>
                <a:t>학단</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 </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이벤트 </a:t>
              </a:r>
              <a:endParaRPr kumimoji="1" lang="en-US" altLang="ko-KR" sz="11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pic>
          <p:nvPicPr>
            <p:cNvPr id="27" name="그림 2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9062" y="404812"/>
              <a:ext cx="123825" cy="123825"/>
            </a:xfrm>
            <a:prstGeom prst="rect">
              <a:avLst/>
            </a:prstGeom>
          </p:spPr>
        </p:pic>
      </p:grpSp>
      <p:sp>
        <p:nvSpPr>
          <p:cNvPr id="49" name="직사각형 48"/>
          <p:cNvSpPr/>
          <p:nvPr userDrawn="1"/>
        </p:nvSpPr>
        <p:spPr bwMode="auto">
          <a:xfrm>
            <a:off x="1594046" y="1542478"/>
            <a:ext cx="384433" cy="371053"/>
          </a:xfrm>
          <a:prstGeom prst="rect">
            <a:avLst/>
          </a:prstGeom>
          <a:solidFill>
            <a:srgbClr val="E60210"/>
          </a:solidFill>
          <a:ln w="6350">
            <a:noFill/>
            <a:round/>
            <a:headEnd/>
            <a:tailEnd/>
          </a:ln>
          <a:effectLst/>
        </p:spPr>
        <p:txBody>
          <a:bodyPr wrap="none" lIns="48067" tIns="61042" rIns="48067" bIns="61042" rtlCol="0" anchor="ctr"/>
          <a:lstStyle/>
          <a:p>
            <a:pPr algn="ctr" fontAlgn="base">
              <a:spcBef>
                <a:spcPct val="20000"/>
              </a:spcBef>
              <a:spcAft>
                <a:spcPct val="0"/>
              </a:spcAft>
            </a:pPr>
            <a:endParaRPr kumimoji="1" lang="ko-KR" altLang="en-US" sz="900" b="1" dirty="0">
              <a:solidFill>
                <a:srgbClr val="000000">
                  <a:lumMod val="50000"/>
                  <a:lumOff val="50000"/>
                </a:srgbClr>
              </a:solidFill>
              <a:latin typeface="돋움" pitchFamily="50" charset="-127"/>
            </a:endParaRPr>
          </a:p>
        </p:txBody>
      </p:sp>
      <p:grpSp>
        <p:nvGrpSpPr>
          <p:cNvPr id="22" name="그룹 49"/>
          <p:cNvGrpSpPr/>
          <p:nvPr userDrawn="1"/>
        </p:nvGrpSpPr>
        <p:grpSpPr>
          <a:xfrm>
            <a:off x="1664234" y="1640547"/>
            <a:ext cx="226800" cy="167224"/>
            <a:chOff x="4029074" y="1369686"/>
            <a:chExt cx="180000" cy="119446"/>
          </a:xfrm>
        </p:grpSpPr>
        <p:cxnSp>
          <p:nvCxnSpPr>
            <p:cNvPr id="51" name="직선 연결선 50"/>
            <p:cNvCxnSpPr/>
            <p:nvPr/>
          </p:nvCxnSpPr>
          <p:spPr bwMode="auto">
            <a:xfrm>
              <a:off x="4029074" y="1369686"/>
              <a:ext cx="180000" cy="1914"/>
            </a:xfrm>
            <a:prstGeom prst="line">
              <a:avLst/>
            </a:prstGeom>
            <a:noFill/>
            <a:ln w="19050" cap="flat" cmpd="sng" algn="ctr">
              <a:solidFill>
                <a:schemeClr val="bg1"/>
              </a:solidFill>
              <a:prstDash val="solid"/>
              <a:round/>
              <a:headEnd type="none" w="med" len="med"/>
              <a:tailEnd type="none" w="med" len="med"/>
            </a:ln>
            <a:effectLst/>
          </p:spPr>
        </p:cxnSp>
        <p:cxnSp>
          <p:nvCxnSpPr>
            <p:cNvPr id="52" name="직선 연결선 51"/>
            <p:cNvCxnSpPr/>
            <p:nvPr/>
          </p:nvCxnSpPr>
          <p:spPr bwMode="auto">
            <a:xfrm>
              <a:off x="4029074" y="1430484"/>
              <a:ext cx="180000" cy="1914"/>
            </a:xfrm>
            <a:prstGeom prst="line">
              <a:avLst/>
            </a:prstGeom>
            <a:noFill/>
            <a:ln w="19050" cap="flat" cmpd="sng" algn="ctr">
              <a:solidFill>
                <a:schemeClr val="bg1"/>
              </a:solidFill>
              <a:prstDash val="solid"/>
              <a:round/>
              <a:headEnd type="none" w="med" len="med"/>
              <a:tailEnd type="none" w="med" len="med"/>
            </a:ln>
            <a:effectLst/>
          </p:spPr>
        </p:cxnSp>
        <p:cxnSp>
          <p:nvCxnSpPr>
            <p:cNvPr id="53" name="직선 연결선 52"/>
            <p:cNvCxnSpPr/>
            <p:nvPr/>
          </p:nvCxnSpPr>
          <p:spPr bwMode="auto">
            <a:xfrm>
              <a:off x="4029074" y="1487218"/>
              <a:ext cx="180000" cy="1914"/>
            </a:xfrm>
            <a:prstGeom prst="line">
              <a:avLst/>
            </a:prstGeom>
            <a:noFill/>
            <a:ln w="19050" cap="flat" cmpd="sng" algn="ctr">
              <a:solidFill>
                <a:schemeClr val="bg1"/>
              </a:solidFill>
              <a:prstDash val="solid"/>
              <a:round/>
              <a:headEnd type="none" w="med" len="med"/>
              <a:tailEnd type="none" w="med" len="med"/>
            </a:ln>
            <a:effectLst/>
          </p:spPr>
        </p:cxnSp>
      </p:grpSp>
      <p:sp>
        <p:nvSpPr>
          <p:cNvPr id="56" name="Link Bar"/>
          <p:cNvSpPr>
            <a:spLocks/>
          </p:cNvSpPr>
          <p:nvPr userDrawn="1"/>
        </p:nvSpPr>
        <p:spPr bwMode="auto">
          <a:xfrm>
            <a:off x="7114510" y="1026246"/>
            <a:ext cx="1068178" cy="22585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27" tIns="43256" rIns="96127" bIns="43256"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레저</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a:t>
            </a: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스포츠</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grpSp>
        <p:nvGrpSpPr>
          <p:cNvPr id="24" name="그룹 56"/>
          <p:cNvGrpSpPr/>
          <p:nvPr userDrawn="1"/>
        </p:nvGrpSpPr>
        <p:grpSpPr>
          <a:xfrm>
            <a:off x="10502009" y="1035640"/>
            <a:ext cx="243343" cy="243342"/>
            <a:chOff x="6787304" y="695325"/>
            <a:chExt cx="306708" cy="306708"/>
          </a:xfrm>
        </p:grpSpPr>
        <p:sp>
          <p:nvSpPr>
            <p:cNvPr id="58" name="타원 57"/>
            <p:cNvSpPr/>
            <p:nvPr/>
          </p:nvSpPr>
          <p:spPr bwMode="auto">
            <a:xfrm>
              <a:off x="6787304"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59" name="그림 5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846578" y="762453"/>
              <a:ext cx="187711" cy="183019"/>
            </a:xfrm>
            <a:prstGeom prst="rect">
              <a:avLst/>
            </a:prstGeom>
          </p:spPr>
        </p:pic>
      </p:grpSp>
      <p:grpSp>
        <p:nvGrpSpPr>
          <p:cNvPr id="25" name="그룹 59"/>
          <p:cNvGrpSpPr/>
          <p:nvPr userDrawn="1"/>
        </p:nvGrpSpPr>
        <p:grpSpPr>
          <a:xfrm>
            <a:off x="9729343" y="1035640"/>
            <a:ext cx="243343" cy="243342"/>
            <a:chOff x="6484915" y="695325"/>
            <a:chExt cx="306708" cy="306708"/>
          </a:xfrm>
        </p:grpSpPr>
        <p:sp>
          <p:nvSpPr>
            <p:cNvPr id="61" name="타원 60"/>
            <p:cNvSpPr/>
            <p:nvPr/>
          </p:nvSpPr>
          <p:spPr bwMode="auto">
            <a:xfrm>
              <a:off x="6484915"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62" name="그림 61"/>
            <p:cNvPicPr>
              <a:picLocks noChangeAspect="1"/>
            </p:cNvPicPr>
            <p:nvPr/>
          </p:nvPicPr>
          <p:blipFill>
            <a:blip r:embed="rId13" cstate="print">
              <a:lum bright="30000"/>
              <a:extLst>
                <a:ext uri="{28A0092B-C50C-407E-A947-70E740481C1C}">
                  <a14:useLocalDpi xmlns:a14="http://schemas.microsoft.com/office/drawing/2010/main" val="0"/>
                </a:ext>
              </a:extLst>
            </a:blip>
            <a:stretch>
              <a:fillRect/>
            </a:stretch>
          </p:blipFill>
          <p:spPr>
            <a:xfrm>
              <a:off x="6584419" y="738227"/>
              <a:ext cx="145477" cy="211177"/>
            </a:xfrm>
            <a:prstGeom prst="rect">
              <a:avLst/>
            </a:prstGeom>
          </p:spPr>
        </p:pic>
      </p:grpSp>
      <p:grpSp>
        <p:nvGrpSpPr>
          <p:cNvPr id="28" name="그룹 62"/>
          <p:cNvGrpSpPr/>
          <p:nvPr userDrawn="1"/>
        </p:nvGrpSpPr>
        <p:grpSpPr>
          <a:xfrm>
            <a:off x="8967418" y="1022140"/>
            <a:ext cx="243343" cy="243342"/>
            <a:chOff x="6077484" y="695325"/>
            <a:chExt cx="306708" cy="306708"/>
          </a:xfrm>
        </p:grpSpPr>
        <p:sp>
          <p:nvSpPr>
            <p:cNvPr id="64" name="타원 63"/>
            <p:cNvSpPr/>
            <p:nvPr/>
          </p:nvSpPr>
          <p:spPr bwMode="auto">
            <a:xfrm>
              <a:off x="6077484"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65" name="그림 64"/>
            <p:cNvPicPr>
              <a:picLocks noChangeAspect="1"/>
            </p:cNvPicPr>
            <p:nvPr/>
          </p:nvPicPr>
          <p:blipFill>
            <a:blip r:embed="rId14" cstate="print">
              <a:lum bright="30000"/>
              <a:extLst>
                <a:ext uri="{28A0092B-C50C-407E-A947-70E740481C1C}">
                  <a14:useLocalDpi xmlns:a14="http://schemas.microsoft.com/office/drawing/2010/main" val="0"/>
                </a:ext>
              </a:extLst>
            </a:blip>
            <a:stretch>
              <a:fillRect/>
            </a:stretch>
          </p:blipFill>
          <p:spPr>
            <a:xfrm>
              <a:off x="6153337" y="782665"/>
              <a:ext cx="150171" cy="159555"/>
            </a:xfrm>
            <a:prstGeom prst="rect">
              <a:avLst/>
            </a:prstGeom>
          </p:spPr>
        </p:pic>
      </p:grpSp>
      <p:grpSp>
        <p:nvGrpSpPr>
          <p:cNvPr id="29" name="그룹 65"/>
          <p:cNvGrpSpPr/>
          <p:nvPr userDrawn="1"/>
        </p:nvGrpSpPr>
        <p:grpSpPr>
          <a:xfrm>
            <a:off x="7998861" y="1035640"/>
            <a:ext cx="243343" cy="243342"/>
            <a:chOff x="7168586" y="695325"/>
            <a:chExt cx="306708" cy="306708"/>
          </a:xfrm>
        </p:grpSpPr>
        <p:sp>
          <p:nvSpPr>
            <p:cNvPr id="67" name="타원 66"/>
            <p:cNvSpPr/>
            <p:nvPr/>
          </p:nvSpPr>
          <p:spPr bwMode="auto">
            <a:xfrm>
              <a:off x="7168586"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68" name="그림 67"/>
            <p:cNvPicPr>
              <a:picLocks noChangeAspect="1"/>
            </p:cNvPicPr>
            <p:nvPr/>
          </p:nvPicPr>
          <p:blipFill>
            <a:blip r:embed="rId15" cstate="print">
              <a:lum bright="30000"/>
              <a:extLst>
                <a:ext uri="{28A0092B-C50C-407E-A947-70E740481C1C}">
                  <a14:useLocalDpi xmlns:a14="http://schemas.microsoft.com/office/drawing/2010/main" val="0"/>
                </a:ext>
              </a:extLst>
            </a:blip>
            <a:stretch>
              <a:fillRect/>
            </a:stretch>
          </p:blipFill>
          <p:spPr>
            <a:xfrm>
              <a:off x="7220037" y="773830"/>
              <a:ext cx="183019" cy="159555"/>
            </a:xfrm>
            <a:prstGeom prst="rect">
              <a:avLst/>
            </a:prstGeom>
          </p:spPr>
        </p:pic>
      </p:grpSp>
      <p:grpSp>
        <p:nvGrpSpPr>
          <p:cNvPr id="30" name="그룹 68"/>
          <p:cNvGrpSpPr/>
          <p:nvPr userDrawn="1"/>
        </p:nvGrpSpPr>
        <p:grpSpPr>
          <a:xfrm>
            <a:off x="7112325" y="1025293"/>
            <a:ext cx="243344" cy="243342"/>
            <a:chOff x="5561461" y="695325"/>
            <a:chExt cx="306708" cy="306708"/>
          </a:xfrm>
        </p:grpSpPr>
        <p:sp>
          <p:nvSpPr>
            <p:cNvPr id="70" name="타원 69"/>
            <p:cNvSpPr/>
            <p:nvPr/>
          </p:nvSpPr>
          <p:spPr bwMode="auto">
            <a:xfrm>
              <a:off x="5561461"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71" name="그림 7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605804" y="752918"/>
              <a:ext cx="229230" cy="196483"/>
            </a:xfrm>
            <a:prstGeom prst="rect">
              <a:avLst/>
            </a:prstGeom>
          </p:spPr>
        </p:pic>
      </p:grpSp>
      <p:sp>
        <p:nvSpPr>
          <p:cNvPr id="72" name="Link Bar"/>
          <p:cNvSpPr>
            <a:spLocks/>
          </p:cNvSpPr>
          <p:nvPr userDrawn="1"/>
        </p:nvSpPr>
        <p:spPr bwMode="auto">
          <a:xfrm>
            <a:off x="9006356" y="1026246"/>
            <a:ext cx="777589" cy="22585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27" tIns="43256" rIns="96127" bIns="43256"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허니문 </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 </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sp>
        <p:nvSpPr>
          <p:cNvPr id="73" name="Link Bar"/>
          <p:cNvSpPr>
            <a:spLocks/>
          </p:cNvSpPr>
          <p:nvPr userDrawn="1"/>
        </p:nvSpPr>
        <p:spPr bwMode="auto">
          <a:xfrm>
            <a:off x="9824426" y="1026246"/>
            <a:ext cx="578260" cy="22585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27" tIns="43256" rIns="96127" bIns="43256"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골프</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sp>
        <p:nvSpPr>
          <p:cNvPr id="74" name="Link Bar"/>
          <p:cNvSpPr>
            <a:spLocks/>
          </p:cNvSpPr>
          <p:nvPr userDrawn="1"/>
        </p:nvSpPr>
        <p:spPr bwMode="auto">
          <a:xfrm>
            <a:off x="10578823" y="1026246"/>
            <a:ext cx="674313" cy="22585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27" tIns="43256" rIns="96127" bIns="43256"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err="1">
                <a:solidFill>
                  <a:srgbClr val="000000">
                    <a:lumMod val="50000"/>
                    <a:lumOff val="50000"/>
                  </a:srgbClr>
                </a:solidFill>
                <a:latin typeface="맑은 고딕" panose="020B0503020000020004" pitchFamily="50" charset="-127"/>
                <a:ea typeface="맑은 고딕" panose="020B0503020000020004" pitchFamily="50" charset="-127"/>
              </a:rPr>
              <a:t>크루즈</a:t>
            </a: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 </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 </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sp>
        <p:nvSpPr>
          <p:cNvPr id="75" name="Link Bar"/>
          <p:cNvSpPr>
            <a:spLocks/>
          </p:cNvSpPr>
          <p:nvPr userDrawn="1"/>
        </p:nvSpPr>
        <p:spPr bwMode="auto">
          <a:xfrm>
            <a:off x="8080534" y="1026246"/>
            <a:ext cx="952794" cy="22585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27" tIns="43256" rIns="96127" bIns="43256"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err="1">
                <a:solidFill>
                  <a:srgbClr val="000000">
                    <a:lumMod val="50000"/>
                    <a:lumOff val="50000"/>
                  </a:srgbClr>
                </a:solidFill>
                <a:latin typeface="맑은 고딕" panose="020B0503020000020004" pitchFamily="50" charset="-127"/>
                <a:ea typeface="맑은 고딕" panose="020B0503020000020004" pitchFamily="50" charset="-127"/>
              </a:rPr>
              <a:t>키즈투어</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a:t>
            </a: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태교</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  </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sp>
        <p:nvSpPr>
          <p:cNvPr id="76" name="Link Bar"/>
          <p:cNvSpPr>
            <a:spLocks/>
          </p:cNvSpPr>
          <p:nvPr userDrawn="1"/>
        </p:nvSpPr>
        <p:spPr bwMode="auto">
          <a:xfrm>
            <a:off x="6366986" y="1559737"/>
            <a:ext cx="1028833" cy="272023"/>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27" tIns="43256" rIns="96127" bIns="43256"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200" b="1" spc="-200" dirty="0">
                <a:solidFill>
                  <a:srgbClr val="FFFFFF">
                    <a:lumMod val="85000"/>
                  </a:srgbClr>
                </a:solidFill>
                <a:latin typeface="맑은 고딕" panose="020B0503020000020004" pitchFamily="50" charset="-127"/>
                <a:ea typeface="맑은 고딕" panose="020B0503020000020004" pitchFamily="50" charset="-127"/>
              </a:rPr>
              <a:t>국내</a:t>
            </a:r>
            <a:endParaRPr kumimoji="1" lang="en-US" altLang="ko-KR" sz="1200" b="1" u="sng" spc="-200" dirty="0">
              <a:solidFill>
                <a:srgbClr val="FFFFFF">
                  <a:lumMod val="85000"/>
                </a:srgbClr>
              </a:solidFill>
              <a:latin typeface="맑은 고딕" panose="020B0503020000020004" pitchFamily="50" charset="-127"/>
              <a:ea typeface="맑은 고딕" panose="020B0503020000020004" pitchFamily="50" charset="-127"/>
            </a:endParaRPr>
          </a:p>
        </p:txBody>
      </p:sp>
      <p:sp>
        <p:nvSpPr>
          <p:cNvPr id="77" name="Link Bar"/>
          <p:cNvSpPr>
            <a:spLocks/>
          </p:cNvSpPr>
          <p:nvPr userDrawn="1"/>
        </p:nvSpPr>
        <p:spPr bwMode="auto">
          <a:xfrm>
            <a:off x="6867465" y="1579681"/>
            <a:ext cx="3083951" cy="26387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27" tIns="43256" rIns="96127" bIns="43256"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100" spc="-200" dirty="0">
                <a:solidFill>
                  <a:srgbClr val="FFFFFF"/>
                </a:solidFill>
                <a:latin typeface="맑은 고딕" panose="020B0503020000020004" pitchFamily="50" charset="-127"/>
                <a:ea typeface="맑은 고딕" panose="020B0503020000020004" pitchFamily="50" charset="-127"/>
              </a:rPr>
              <a:t>제주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내륙</a:t>
            </a:r>
            <a:r>
              <a:rPr kumimoji="1" lang="en-US" altLang="ko-KR" sz="1100" spc="-200" dirty="0">
                <a:solidFill>
                  <a:srgbClr val="FFFFFF"/>
                </a:solidFill>
                <a:latin typeface="맑은 고딕" panose="020B0503020000020004" pitchFamily="50" charset="-127"/>
                <a:ea typeface="맑은 고딕" panose="020B0503020000020004" pitchFamily="50" charset="-127"/>
              </a:rPr>
              <a:t>/</a:t>
            </a:r>
            <a:r>
              <a:rPr kumimoji="1" lang="ko-KR" altLang="en-US" sz="1100" spc="-200" dirty="0">
                <a:solidFill>
                  <a:srgbClr val="FFFFFF"/>
                </a:solidFill>
                <a:latin typeface="맑은 고딕" panose="020B0503020000020004" pitchFamily="50" charset="-127"/>
                <a:ea typeface="맑은 고딕" panose="020B0503020000020004" pitchFamily="50" charset="-127"/>
              </a:rPr>
              <a:t>섬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숙박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항공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렌터카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레저</a:t>
            </a:r>
            <a:r>
              <a:rPr kumimoji="1" lang="en-US" altLang="ko-KR" sz="1100" spc="-200" dirty="0">
                <a:solidFill>
                  <a:srgbClr val="FFFFFF"/>
                </a:solidFill>
                <a:latin typeface="맑은 고딕" panose="020B0503020000020004" pitchFamily="50" charset="-127"/>
                <a:ea typeface="맑은 고딕" panose="020B0503020000020004" pitchFamily="50" charset="-127"/>
              </a:rPr>
              <a:t>/</a:t>
            </a:r>
            <a:r>
              <a:rPr kumimoji="1" lang="ko-KR" altLang="en-US" sz="1100" spc="-200" dirty="0">
                <a:solidFill>
                  <a:srgbClr val="FFFFFF"/>
                </a:solidFill>
                <a:latin typeface="맑은 고딕" panose="020B0503020000020004" pitchFamily="50" charset="-127"/>
                <a:ea typeface="맑은 고딕" panose="020B0503020000020004" pitchFamily="50" charset="-127"/>
              </a:rPr>
              <a:t>입장권</a:t>
            </a:r>
            <a:endParaRPr kumimoji="1" lang="en-US" altLang="ko-KR" sz="1100" u="sng" spc="-200" dirty="0">
              <a:solidFill>
                <a:srgbClr val="FFFFFF"/>
              </a:solidFill>
              <a:latin typeface="맑은 고딕" panose="020B0503020000020004" pitchFamily="50" charset="-127"/>
              <a:ea typeface="맑은 고딕" panose="020B0503020000020004" pitchFamily="50" charset="-127"/>
            </a:endParaRPr>
          </a:p>
        </p:txBody>
      </p:sp>
      <p:pic>
        <p:nvPicPr>
          <p:cNvPr id="55" name="그림 54"/>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10355560" y="1579129"/>
            <a:ext cx="855849" cy="302400"/>
          </a:xfrm>
          <a:prstGeom prst="rect">
            <a:avLst/>
          </a:prstGeom>
        </p:spPr>
      </p:pic>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1480083" y="12"/>
            <a:ext cx="11321524" cy="360045"/>
          </a:xfrm>
          <a:prstGeom prst="rect">
            <a:avLst/>
          </a:prstGeom>
        </p:spPr>
        <p:txBody>
          <a:bodyPr lIns="122058" tIns="61031" rIns="122058" bIns="61031"/>
          <a:lstStyle>
            <a:lvl1pPr algn="l">
              <a:defRPr sz="1300" b="1" spc="-200">
                <a:solidFill>
                  <a:schemeClr val="tx1">
                    <a:lumMod val="65000"/>
                    <a:lumOff val="35000"/>
                  </a:schemeClr>
                </a:solidFill>
                <a:latin typeface="Trebuchet MS" pitchFamily="34" charset="0"/>
                <a:ea typeface="맑은 고딕" pitchFamily="50" charset="-127"/>
              </a:defRPr>
            </a:lvl1pPr>
          </a:lstStyle>
          <a:p>
            <a:r>
              <a:rPr lang="ko-KR" altLang="en-US"/>
              <a:t>마스터 제목 스타일 편집</a:t>
            </a:r>
          </a:p>
        </p:txBody>
      </p:sp>
      <p:sp>
        <p:nvSpPr>
          <p:cNvPr id="4" name="텍스트 개체 틀 2"/>
          <p:cNvSpPr>
            <a:spLocks noGrp="1"/>
          </p:cNvSpPr>
          <p:nvPr>
            <p:ph type="body" idx="10"/>
          </p:nvPr>
        </p:nvSpPr>
        <p:spPr>
          <a:xfrm>
            <a:off x="1506752" y="7763209"/>
            <a:ext cx="11294857" cy="1838008"/>
          </a:xfrm>
          <a:prstGeom prst="rect">
            <a:avLst/>
          </a:prstGeom>
        </p:spPr>
        <p:txBody>
          <a:bodyPr lIns="122058" tIns="61031" rIns="122058" bIns="61031" anchor="t"/>
          <a:lstStyle>
            <a:lvl1pPr marL="0" indent="0">
              <a:lnSpc>
                <a:spcPct val="150000"/>
              </a:lnSpc>
              <a:buNone/>
              <a:defRPr sz="1100" b="0" spc="-200">
                <a:solidFill>
                  <a:schemeClr val="tx1">
                    <a:lumMod val="65000"/>
                    <a:lumOff val="35000"/>
                  </a:schemeClr>
                </a:solidFill>
                <a:latin typeface="맑은 고딕" pitchFamily="50" charset="-127"/>
                <a:ea typeface="맑은 고딕" pitchFamily="50" charset="-127"/>
              </a:defRPr>
            </a:lvl1pPr>
            <a:lvl2pPr marL="610294" indent="0">
              <a:buNone/>
              <a:defRPr sz="2700" b="1"/>
            </a:lvl2pPr>
            <a:lvl3pPr marL="1220590" indent="0">
              <a:buNone/>
              <a:defRPr sz="2400" b="1"/>
            </a:lvl3pPr>
            <a:lvl4pPr marL="1830889" indent="0">
              <a:buNone/>
              <a:defRPr sz="2100" b="1"/>
            </a:lvl4pPr>
            <a:lvl5pPr marL="2441182" indent="0">
              <a:buNone/>
              <a:defRPr sz="2100" b="1"/>
            </a:lvl5pPr>
            <a:lvl6pPr marL="3051478" indent="0">
              <a:buNone/>
              <a:defRPr sz="2100" b="1"/>
            </a:lvl6pPr>
            <a:lvl7pPr marL="3661775" indent="0">
              <a:buNone/>
              <a:defRPr sz="2100" b="1"/>
            </a:lvl7pPr>
            <a:lvl8pPr marL="4272068" indent="0">
              <a:buNone/>
              <a:defRPr sz="2100" b="1"/>
            </a:lvl8pPr>
            <a:lvl9pPr marL="4882363" indent="0">
              <a:buNone/>
              <a:defRPr sz="2100" b="1"/>
            </a:lvl9pPr>
          </a:lstStyle>
          <a:p>
            <a:pPr lvl="0"/>
            <a:r>
              <a:rPr lang="ko-KR" altLang="en-US"/>
              <a:t>마스터 텍스트 스타일을 편집합니다</a:t>
            </a:r>
          </a:p>
        </p:txBody>
      </p:sp>
      <p:sp>
        <p:nvSpPr>
          <p:cNvPr id="5" name="직사각형 4"/>
          <p:cNvSpPr/>
          <p:nvPr userDrawn="1"/>
        </p:nvSpPr>
        <p:spPr bwMode="auto">
          <a:xfrm>
            <a:off x="4" y="1542495"/>
            <a:ext cx="12801597" cy="371052"/>
          </a:xfrm>
          <a:prstGeom prst="rect">
            <a:avLst/>
          </a:prstGeom>
          <a:solidFill>
            <a:schemeClr val="tx1">
              <a:lumMod val="75000"/>
              <a:lumOff val="25000"/>
            </a:schemeClr>
          </a:solidFill>
          <a:ln w="6350">
            <a:noFill/>
            <a:round/>
            <a:headEnd/>
            <a:tailEnd/>
          </a:ln>
          <a:effectLst/>
        </p:spPr>
        <p:txBody>
          <a:bodyPr wrap="none" lIns="48059" tIns="61031" rIns="48059" bIns="61031" rtlCol="0" anchor="ctr"/>
          <a:lstStyle/>
          <a:p>
            <a:pPr algn="ctr" fontAlgn="base">
              <a:spcBef>
                <a:spcPct val="20000"/>
              </a:spcBef>
              <a:spcAft>
                <a:spcPct val="0"/>
              </a:spcAft>
            </a:pPr>
            <a:endParaRPr kumimoji="1" lang="ko-KR" altLang="en-US" sz="900" b="1" dirty="0">
              <a:solidFill>
                <a:srgbClr val="000000">
                  <a:lumMod val="50000"/>
                  <a:lumOff val="50000"/>
                </a:srgbClr>
              </a:solidFill>
              <a:latin typeface="돋움" pitchFamily="50" charset="-127"/>
            </a:endParaRPr>
          </a:p>
        </p:txBody>
      </p:sp>
      <p:grpSp>
        <p:nvGrpSpPr>
          <p:cNvPr id="3" name="그룹 5"/>
          <p:cNvGrpSpPr/>
          <p:nvPr userDrawn="1"/>
        </p:nvGrpSpPr>
        <p:grpSpPr>
          <a:xfrm>
            <a:off x="8593185" y="401435"/>
            <a:ext cx="4092414" cy="252892"/>
            <a:chOff x="6090357" y="343877"/>
            <a:chExt cx="2923153" cy="180637"/>
          </a:xfrm>
        </p:grpSpPr>
        <p:sp>
          <p:nvSpPr>
            <p:cNvPr id="7" name="Link Bar"/>
            <p:cNvSpPr>
              <a:spLocks/>
            </p:cNvSpPr>
            <p:nvPr/>
          </p:nvSpPr>
          <p:spPr bwMode="auto">
            <a:xfrm>
              <a:off x="6532041" y="343877"/>
              <a:ext cx="1900959" cy="16765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로그인 </a:t>
              </a:r>
              <a:r>
                <a:rPr kumimoji="1" 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회원가입 </a:t>
              </a:r>
              <a:r>
                <a:rPr kumimoji="1" 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예약확인∙결제  </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고객센터</a:t>
              </a:r>
              <a:endParaRPr kumimoji="1" lang="en-US" altLang="ko-KR" sz="11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grpSp>
          <p:nvGrpSpPr>
            <p:cNvPr id="6" name="Drop-Down Box"/>
            <p:cNvGrpSpPr/>
            <p:nvPr>
              <p:custDataLst>
                <p:tags r:id="rId4"/>
              </p:custDataLst>
            </p:nvPr>
          </p:nvGrpSpPr>
          <p:grpSpPr>
            <a:xfrm>
              <a:off x="8435255" y="362514"/>
              <a:ext cx="578255" cy="162000"/>
              <a:chOff x="3828183" y="1428996"/>
              <a:chExt cx="578255" cy="162000"/>
            </a:xfrm>
          </p:grpSpPr>
          <p:sp>
            <p:nvSpPr>
              <p:cNvPr id="12" name="Text Box"/>
              <p:cNvSpPr>
                <a:spLocks/>
              </p:cNvSpPr>
              <p:nvPr>
                <p:custDataLst>
                  <p:tags r:id="rId5"/>
                </p:custDataLst>
              </p:nvPr>
            </p:nvSpPr>
            <p:spPr bwMode="auto">
              <a:xfrm>
                <a:off x="3828183" y="1428996"/>
                <a:ext cx="432000" cy="162000"/>
              </a:xfrm>
              <a:prstGeom prst="rect">
                <a:avLst/>
              </a:prstGeom>
              <a:solidFill>
                <a:schemeClr val="bg1"/>
              </a:solidFill>
              <a:ln w="6350" cap="flat" cmpd="sng" algn="ctr">
                <a:solidFill>
                  <a:schemeClr val="bg1">
                    <a:lumMod val="6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2400" rIns="36000" bIns="32400" rtlCol="0" anchor="ctr"/>
              <a:lstStyle>
                <a:defPPr>
                  <a:defRPr lang="ko-KR"/>
                </a:defPPr>
                <a:lvl1pPr algn="l" rtl="0" fontAlgn="base" latinLnBrk="1">
                  <a:spcBef>
                    <a:spcPct val="0"/>
                  </a:spcBef>
                  <a:spcAft>
                    <a:spcPct val="0"/>
                  </a:spcAft>
                  <a:defRPr kumimoji="1" sz="800" kern="1200">
                    <a:solidFill>
                      <a:schemeClr val="lt1"/>
                    </a:solidFill>
                    <a:latin typeface="+mn-lt"/>
                    <a:ea typeface="+mn-ea"/>
                    <a:cs typeface="+mn-cs"/>
                  </a:defRPr>
                </a:lvl1pPr>
                <a:lvl2pPr marL="457200" algn="l" rtl="0" fontAlgn="base" latinLnBrk="1">
                  <a:spcBef>
                    <a:spcPct val="0"/>
                  </a:spcBef>
                  <a:spcAft>
                    <a:spcPct val="0"/>
                  </a:spcAft>
                  <a:defRPr kumimoji="1" sz="800" kern="1200">
                    <a:solidFill>
                      <a:schemeClr val="lt1"/>
                    </a:solidFill>
                    <a:latin typeface="+mn-lt"/>
                    <a:ea typeface="+mn-ea"/>
                    <a:cs typeface="+mn-cs"/>
                  </a:defRPr>
                </a:lvl2pPr>
                <a:lvl3pPr marL="914400" algn="l" rtl="0" fontAlgn="base" latinLnBrk="1">
                  <a:spcBef>
                    <a:spcPct val="0"/>
                  </a:spcBef>
                  <a:spcAft>
                    <a:spcPct val="0"/>
                  </a:spcAft>
                  <a:defRPr kumimoji="1" sz="800" kern="1200">
                    <a:solidFill>
                      <a:schemeClr val="lt1"/>
                    </a:solidFill>
                    <a:latin typeface="+mn-lt"/>
                    <a:ea typeface="+mn-ea"/>
                    <a:cs typeface="+mn-cs"/>
                  </a:defRPr>
                </a:lvl3pPr>
                <a:lvl4pPr marL="1371600" algn="l" rtl="0" fontAlgn="base" latinLnBrk="1">
                  <a:spcBef>
                    <a:spcPct val="0"/>
                  </a:spcBef>
                  <a:spcAft>
                    <a:spcPct val="0"/>
                  </a:spcAft>
                  <a:defRPr kumimoji="1" sz="800" kern="1200">
                    <a:solidFill>
                      <a:schemeClr val="lt1"/>
                    </a:solidFill>
                    <a:latin typeface="+mn-lt"/>
                    <a:ea typeface="+mn-ea"/>
                    <a:cs typeface="+mn-cs"/>
                  </a:defRPr>
                </a:lvl4pPr>
                <a:lvl5pPr marL="1828800" algn="l" rtl="0" fontAlgn="base" latinLnBrk="1">
                  <a:spcBef>
                    <a:spcPct val="0"/>
                  </a:spcBef>
                  <a:spcAft>
                    <a:spcPct val="0"/>
                  </a:spcAft>
                  <a:defRPr kumimoji="1" sz="800" kern="1200">
                    <a:solidFill>
                      <a:schemeClr val="lt1"/>
                    </a:solidFill>
                    <a:latin typeface="+mn-lt"/>
                    <a:ea typeface="+mn-ea"/>
                    <a:cs typeface="+mn-cs"/>
                  </a:defRPr>
                </a:lvl5pPr>
                <a:lvl6pPr marL="2286000" algn="l" defTabSz="914400" rtl="0" eaLnBrk="1" latinLnBrk="1" hangingPunct="1">
                  <a:defRPr kumimoji="1" sz="800" kern="1200">
                    <a:solidFill>
                      <a:schemeClr val="lt1"/>
                    </a:solidFill>
                    <a:latin typeface="+mn-lt"/>
                    <a:ea typeface="+mn-ea"/>
                    <a:cs typeface="+mn-cs"/>
                  </a:defRPr>
                </a:lvl6pPr>
                <a:lvl7pPr marL="2743200" algn="l" defTabSz="914400" rtl="0" eaLnBrk="1" latinLnBrk="1" hangingPunct="1">
                  <a:defRPr kumimoji="1" sz="800" kern="1200">
                    <a:solidFill>
                      <a:schemeClr val="lt1"/>
                    </a:solidFill>
                    <a:latin typeface="+mn-lt"/>
                    <a:ea typeface="+mn-ea"/>
                    <a:cs typeface="+mn-cs"/>
                  </a:defRPr>
                </a:lvl7pPr>
                <a:lvl8pPr marL="3200400" algn="l" defTabSz="914400" rtl="0" eaLnBrk="1" latinLnBrk="1" hangingPunct="1">
                  <a:defRPr kumimoji="1" sz="800" kern="1200">
                    <a:solidFill>
                      <a:schemeClr val="lt1"/>
                    </a:solidFill>
                    <a:latin typeface="+mn-lt"/>
                    <a:ea typeface="+mn-ea"/>
                    <a:cs typeface="+mn-cs"/>
                  </a:defRPr>
                </a:lvl8pPr>
                <a:lvl9pPr marL="3657600" algn="l" defTabSz="914400" rtl="0" eaLnBrk="1" latinLnBrk="1" hangingPunct="1">
                  <a:defRPr kumimoji="1" sz="800" kern="1200">
                    <a:solidFill>
                      <a:schemeClr val="lt1"/>
                    </a:solidFill>
                    <a:latin typeface="+mn-lt"/>
                    <a:ea typeface="+mn-ea"/>
                    <a:cs typeface="+mn-cs"/>
                  </a:defRPr>
                </a:lvl9pPr>
              </a:lstStyle>
              <a:p>
                <a:r>
                  <a:rPr lang="ko-KR" altLang="en-US" spc="-200" dirty="0">
                    <a:solidFill>
                      <a:srgbClr val="FFFFFF">
                        <a:lumMod val="50000"/>
                      </a:srgbClr>
                    </a:solidFill>
                    <a:latin typeface="Trebuchet MS" pitchFamily="34" charset="0"/>
                    <a:ea typeface="맑은 고딕" pitchFamily="50" charset="-127"/>
                    <a:cs typeface="Calibri" pitchFamily="34" charset="0"/>
                  </a:rPr>
                  <a:t>서울출발</a:t>
                </a:r>
                <a:endParaRPr lang="en-US" spc="-200" dirty="0">
                  <a:solidFill>
                    <a:srgbClr val="FFFFFF">
                      <a:lumMod val="50000"/>
                    </a:srgbClr>
                  </a:solidFill>
                  <a:latin typeface="Trebuchet MS" pitchFamily="34" charset="0"/>
                  <a:ea typeface="맑은 고딕" pitchFamily="50" charset="-127"/>
                  <a:cs typeface="Calibri" pitchFamily="34" charset="0"/>
                </a:endParaRPr>
              </a:p>
            </p:txBody>
          </p:sp>
          <p:sp>
            <p:nvSpPr>
              <p:cNvPr id="13" name="Drop-Down Arrow Box"/>
              <p:cNvSpPr>
                <a:spLocks/>
              </p:cNvSpPr>
              <p:nvPr>
                <p:custDataLst>
                  <p:tags r:id="rId6"/>
                </p:custDataLst>
              </p:nvPr>
            </p:nvSpPr>
            <p:spPr bwMode="auto">
              <a:xfrm>
                <a:off x="4262438" y="1428996"/>
                <a:ext cx="144000" cy="162000"/>
              </a:xfrm>
              <a:prstGeom prst="rect">
                <a:avLst/>
              </a:prstGeom>
              <a:solidFill>
                <a:schemeClr val="bg1">
                  <a:lumMod val="85000"/>
                </a:schemeClr>
              </a:solidFill>
              <a:ln w="6350" cap="flat" cmpd="sng" algn="ctr">
                <a:solidFill>
                  <a:schemeClr val="bg1">
                    <a:lumMod val="6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72000" tIns="32400" rIns="162000" bIns="32400" rtlCol="0" anchor="ctr"/>
              <a:lstStyle>
                <a:defPPr>
                  <a:defRPr lang="ko-KR"/>
                </a:defPPr>
                <a:lvl1pPr algn="l" rtl="0" fontAlgn="base" latinLnBrk="1">
                  <a:spcBef>
                    <a:spcPct val="0"/>
                  </a:spcBef>
                  <a:spcAft>
                    <a:spcPct val="0"/>
                  </a:spcAft>
                  <a:defRPr kumimoji="1" sz="800" kern="1200">
                    <a:solidFill>
                      <a:schemeClr val="lt1"/>
                    </a:solidFill>
                    <a:latin typeface="+mn-lt"/>
                    <a:ea typeface="+mn-ea"/>
                    <a:cs typeface="+mn-cs"/>
                  </a:defRPr>
                </a:lvl1pPr>
                <a:lvl2pPr marL="457200" algn="l" rtl="0" fontAlgn="base" latinLnBrk="1">
                  <a:spcBef>
                    <a:spcPct val="0"/>
                  </a:spcBef>
                  <a:spcAft>
                    <a:spcPct val="0"/>
                  </a:spcAft>
                  <a:defRPr kumimoji="1" sz="800" kern="1200">
                    <a:solidFill>
                      <a:schemeClr val="lt1"/>
                    </a:solidFill>
                    <a:latin typeface="+mn-lt"/>
                    <a:ea typeface="+mn-ea"/>
                    <a:cs typeface="+mn-cs"/>
                  </a:defRPr>
                </a:lvl2pPr>
                <a:lvl3pPr marL="914400" algn="l" rtl="0" fontAlgn="base" latinLnBrk="1">
                  <a:spcBef>
                    <a:spcPct val="0"/>
                  </a:spcBef>
                  <a:spcAft>
                    <a:spcPct val="0"/>
                  </a:spcAft>
                  <a:defRPr kumimoji="1" sz="800" kern="1200">
                    <a:solidFill>
                      <a:schemeClr val="lt1"/>
                    </a:solidFill>
                    <a:latin typeface="+mn-lt"/>
                    <a:ea typeface="+mn-ea"/>
                    <a:cs typeface="+mn-cs"/>
                  </a:defRPr>
                </a:lvl3pPr>
                <a:lvl4pPr marL="1371600" algn="l" rtl="0" fontAlgn="base" latinLnBrk="1">
                  <a:spcBef>
                    <a:spcPct val="0"/>
                  </a:spcBef>
                  <a:spcAft>
                    <a:spcPct val="0"/>
                  </a:spcAft>
                  <a:defRPr kumimoji="1" sz="800" kern="1200">
                    <a:solidFill>
                      <a:schemeClr val="lt1"/>
                    </a:solidFill>
                    <a:latin typeface="+mn-lt"/>
                    <a:ea typeface="+mn-ea"/>
                    <a:cs typeface="+mn-cs"/>
                  </a:defRPr>
                </a:lvl4pPr>
                <a:lvl5pPr marL="1828800" algn="l" rtl="0" fontAlgn="base" latinLnBrk="1">
                  <a:spcBef>
                    <a:spcPct val="0"/>
                  </a:spcBef>
                  <a:spcAft>
                    <a:spcPct val="0"/>
                  </a:spcAft>
                  <a:defRPr kumimoji="1" sz="800" kern="1200">
                    <a:solidFill>
                      <a:schemeClr val="lt1"/>
                    </a:solidFill>
                    <a:latin typeface="+mn-lt"/>
                    <a:ea typeface="+mn-ea"/>
                    <a:cs typeface="+mn-cs"/>
                  </a:defRPr>
                </a:lvl5pPr>
                <a:lvl6pPr marL="2286000" algn="l" defTabSz="914400" rtl="0" eaLnBrk="1" latinLnBrk="1" hangingPunct="1">
                  <a:defRPr kumimoji="1" sz="800" kern="1200">
                    <a:solidFill>
                      <a:schemeClr val="lt1"/>
                    </a:solidFill>
                    <a:latin typeface="+mn-lt"/>
                    <a:ea typeface="+mn-ea"/>
                    <a:cs typeface="+mn-cs"/>
                  </a:defRPr>
                </a:lvl6pPr>
                <a:lvl7pPr marL="2743200" algn="l" defTabSz="914400" rtl="0" eaLnBrk="1" latinLnBrk="1" hangingPunct="1">
                  <a:defRPr kumimoji="1" sz="800" kern="1200">
                    <a:solidFill>
                      <a:schemeClr val="lt1"/>
                    </a:solidFill>
                    <a:latin typeface="+mn-lt"/>
                    <a:ea typeface="+mn-ea"/>
                    <a:cs typeface="+mn-cs"/>
                  </a:defRPr>
                </a:lvl7pPr>
                <a:lvl8pPr marL="3200400" algn="l" defTabSz="914400" rtl="0" eaLnBrk="1" latinLnBrk="1" hangingPunct="1">
                  <a:defRPr kumimoji="1" sz="800" kern="1200">
                    <a:solidFill>
                      <a:schemeClr val="lt1"/>
                    </a:solidFill>
                    <a:latin typeface="+mn-lt"/>
                    <a:ea typeface="+mn-ea"/>
                    <a:cs typeface="+mn-cs"/>
                  </a:defRPr>
                </a:lvl8pPr>
                <a:lvl9pPr marL="3657600" algn="l" defTabSz="914400" rtl="0" eaLnBrk="1" latinLnBrk="1" hangingPunct="1">
                  <a:defRPr kumimoji="1" sz="800" kern="1200">
                    <a:solidFill>
                      <a:schemeClr val="lt1"/>
                    </a:solidFill>
                    <a:latin typeface="+mn-lt"/>
                    <a:ea typeface="+mn-ea"/>
                    <a:cs typeface="+mn-cs"/>
                  </a:defRPr>
                </a:lvl9pPr>
              </a:lstStyle>
              <a:p>
                <a:endParaRPr lang="en-US" spc="-200" dirty="0">
                  <a:solidFill>
                    <a:srgbClr val="FFFFFF">
                      <a:lumMod val="50000"/>
                    </a:srgbClr>
                  </a:solidFill>
                  <a:latin typeface="Calibri" pitchFamily="34" charset="0"/>
                  <a:cs typeface="Calibri" pitchFamily="34" charset="0"/>
                </a:endParaRPr>
              </a:p>
            </p:txBody>
          </p:sp>
          <p:sp>
            <p:nvSpPr>
              <p:cNvPr id="14" name="Drop-Down Arrow"/>
              <p:cNvSpPr/>
              <p:nvPr>
                <p:custDataLst>
                  <p:tags r:id="rId7"/>
                </p:custDataLst>
              </p:nvPr>
            </p:nvSpPr>
            <p:spPr>
              <a:xfrm rot="10800000">
                <a:off x="4289045" y="1490075"/>
                <a:ext cx="74231" cy="63991"/>
              </a:xfrm>
              <a:prstGeom prst="triangle">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algn="l" rtl="0" fontAlgn="base" latinLnBrk="1">
                  <a:spcBef>
                    <a:spcPct val="0"/>
                  </a:spcBef>
                  <a:spcAft>
                    <a:spcPct val="0"/>
                  </a:spcAft>
                  <a:defRPr kumimoji="1" sz="800" kern="1200">
                    <a:solidFill>
                      <a:schemeClr val="lt1"/>
                    </a:solidFill>
                    <a:latin typeface="+mn-lt"/>
                    <a:ea typeface="+mn-ea"/>
                    <a:cs typeface="+mn-cs"/>
                  </a:defRPr>
                </a:lvl1pPr>
                <a:lvl2pPr marL="457200" algn="l" rtl="0" fontAlgn="base" latinLnBrk="1">
                  <a:spcBef>
                    <a:spcPct val="0"/>
                  </a:spcBef>
                  <a:spcAft>
                    <a:spcPct val="0"/>
                  </a:spcAft>
                  <a:defRPr kumimoji="1" sz="800" kern="1200">
                    <a:solidFill>
                      <a:schemeClr val="lt1"/>
                    </a:solidFill>
                    <a:latin typeface="+mn-lt"/>
                    <a:ea typeface="+mn-ea"/>
                    <a:cs typeface="+mn-cs"/>
                  </a:defRPr>
                </a:lvl2pPr>
                <a:lvl3pPr marL="914400" algn="l" rtl="0" fontAlgn="base" latinLnBrk="1">
                  <a:spcBef>
                    <a:spcPct val="0"/>
                  </a:spcBef>
                  <a:spcAft>
                    <a:spcPct val="0"/>
                  </a:spcAft>
                  <a:defRPr kumimoji="1" sz="800" kern="1200">
                    <a:solidFill>
                      <a:schemeClr val="lt1"/>
                    </a:solidFill>
                    <a:latin typeface="+mn-lt"/>
                    <a:ea typeface="+mn-ea"/>
                    <a:cs typeface="+mn-cs"/>
                  </a:defRPr>
                </a:lvl3pPr>
                <a:lvl4pPr marL="1371600" algn="l" rtl="0" fontAlgn="base" latinLnBrk="1">
                  <a:spcBef>
                    <a:spcPct val="0"/>
                  </a:spcBef>
                  <a:spcAft>
                    <a:spcPct val="0"/>
                  </a:spcAft>
                  <a:defRPr kumimoji="1" sz="800" kern="1200">
                    <a:solidFill>
                      <a:schemeClr val="lt1"/>
                    </a:solidFill>
                    <a:latin typeface="+mn-lt"/>
                    <a:ea typeface="+mn-ea"/>
                    <a:cs typeface="+mn-cs"/>
                  </a:defRPr>
                </a:lvl4pPr>
                <a:lvl5pPr marL="1828800" algn="l" rtl="0" fontAlgn="base" latinLnBrk="1">
                  <a:spcBef>
                    <a:spcPct val="0"/>
                  </a:spcBef>
                  <a:spcAft>
                    <a:spcPct val="0"/>
                  </a:spcAft>
                  <a:defRPr kumimoji="1" sz="800" kern="1200">
                    <a:solidFill>
                      <a:schemeClr val="lt1"/>
                    </a:solidFill>
                    <a:latin typeface="+mn-lt"/>
                    <a:ea typeface="+mn-ea"/>
                    <a:cs typeface="+mn-cs"/>
                  </a:defRPr>
                </a:lvl5pPr>
                <a:lvl6pPr marL="2286000" algn="l" defTabSz="914400" rtl="0" eaLnBrk="1" latinLnBrk="1" hangingPunct="1">
                  <a:defRPr kumimoji="1" sz="800" kern="1200">
                    <a:solidFill>
                      <a:schemeClr val="lt1"/>
                    </a:solidFill>
                    <a:latin typeface="+mn-lt"/>
                    <a:ea typeface="+mn-ea"/>
                    <a:cs typeface="+mn-cs"/>
                  </a:defRPr>
                </a:lvl6pPr>
                <a:lvl7pPr marL="2743200" algn="l" defTabSz="914400" rtl="0" eaLnBrk="1" latinLnBrk="1" hangingPunct="1">
                  <a:defRPr kumimoji="1" sz="800" kern="1200">
                    <a:solidFill>
                      <a:schemeClr val="lt1"/>
                    </a:solidFill>
                    <a:latin typeface="+mn-lt"/>
                    <a:ea typeface="+mn-ea"/>
                    <a:cs typeface="+mn-cs"/>
                  </a:defRPr>
                </a:lvl7pPr>
                <a:lvl8pPr marL="3200400" algn="l" defTabSz="914400" rtl="0" eaLnBrk="1" latinLnBrk="1" hangingPunct="1">
                  <a:defRPr kumimoji="1" sz="800" kern="1200">
                    <a:solidFill>
                      <a:schemeClr val="lt1"/>
                    </a:solidFill>
                    <a:latin typeface="+mn-lt"/>
                    <a:ea typeface="+mn-ea"/>
                    <a:cs typeface="+mn-cs"/>
                  </a:defRPr>
                </a:lvl8pPr>
                <a:lvl9pPr marL="3657600" algn="l" defTabSz="914400" rtl="0" eaLnBrk="1" latinLnBrk="1" hangingPunct="1">
                  <a:defRPr kumimoji="1" sz="800" kern="1200">
                    <a:solidFill>
                      <a:schemeClr val="lt1"/>
                    </a:solidFill>
                    <a:latin typeface="+mn-lt"/>
                    <a:ea typeface="+mn-ea"/>
                    <a:cs typeface="+mn-cs"/>
                  </a:defRPr>
                </a:lvl9pPr>
              </a:lstStyle>
              <a:p>
                <a:pPr algn="ctr"/>
                <a:endParaRPr lang="en-US" spc="-200" dirty="0">
                  <a:solidFill>
                    <a:srgbClr val="FFFFFF">
                      <a:lumMod val="50000"/>
                    </a:srgbClr>
                  </a:solidFill>
                  <a:latin typeface="Calibri" pitchFamily="34" charset="0"/>
                  <a:cs typeface="Calibri" pitchFamily="34" charset="0"/>
                </a:endParaRPr>
              </a:p>
            </p:txBody>
          </p:sp>
        </p:grpSp>
        <p:grpSp>
          <p:nvGrpSpPr>
            <p:cNvPr id="8" name="그룹 8"/>
            <p:cNvGrpSpPr/>
            <p:nvPr/>
          </p:nvGrpSpPr>
          <p:grpSpPr>
            <a:xfrm>
              <a:off x="6090357" y="349619"/>
              <a:ext cx="760773" cy="167650"/>
              <a:chOff x="595152" y="705827"/>
              <a:chExt cx="760773" cy="167650"/>
            </a:xfrm>
          </p:grpSpPr>
          <p:pic>
            <p:nvPicPr>
              <p:cNvPr id="10" name="그림 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5152" y="738894"/>
                <a:ext cx="123825" cy="123825"/>
              </a:xfrm>
              <a:prstGeom prst="rect">
                <a:avLst/>
              </a:prstGeom>
            </p:spPr>
          </p:pic>
          <p:sp>
            <p:nvSpPr>
              <p:cNvPr id="11" name="Link Bar"/>
              <p:cNvSpPr>
                <a:spLocks/>
              </p:cNvSpPr>
              <p:nvPr/>
            </p:nvSpPr>
            <p:spPr bwMode="auto">
              <a:xfrm>
                <a:off x="674887" y="705827"/>
                <a:ext cx="681038" cy="16765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100" spc="-200" dirty="0" err="1">
                    <a:solidFill>
                      <a:srgbClr val="FF9900"/>
                    </a:solidFill>
                    <a:latin typeface="맑은 고딕" panose="020B0503020000020004" pitchFamily="50" charset="-127"/>
                    <a:ea typeface="맑은 고딕" panose="020B0503020000020004" pitchFamily="50" charset="-127"/>
                  </a:rPr>
                  <a:t>모바일앱</a:t>
                </a:r>
                <a:endParaRPr kumimoji="1" lang="en-US" altLang="ko-KR" sz="1100" u="sng" spc="-200" dirty="0">
                  <a:solidFill>
                    <a:srgbClr val="FF9900"/>
                  </a:solidFill>
                  <a:latin typeface="맑은 고딕" panose="020B0503020000020004" pitchFamily="50" charset="-127"/>
                  <a:ea typeface="맑은 고딕" panose="020B0503020000020004" pitchFamily="50" charset="-127"/>
                </a:endParaRPr>
              </a:p>
            </p:txBody>
          </p:sp>
        </p:grpSp>
      </p:grpSp>
      <p:grpSp>
        <p:nvGrpSpPr>
          <p:cNvPr id="9" name="그룹 14"/>
          <p:cNvGrpSpPr/>
          <p:nvPr userDrawn="1"/>
        </p:nvGrpSpPr>
        <p:grpSpPr>
          <a:xfrm>
            <a:off x="1718602" y="997069"/>
            <a:ext cx="4487591" cy="293721"/>
            <a:chOff x="3158404" y="893142"/>
            <a:chExt cx="3205422" cy="209801"/>
          </a:xfrm>
        </p:grpSpPr>
        <p:grpSp>
          <p:nvGrpSpPr>
            <p:cNvPr id="15" name="Search Box"/>
            <p:cNvGrpSpPr/>
            <p:nvPr>
              <p:custDataLst>
                <p:tags r:id="rId1"/>
              </p:custDataLst>
            </p:nvPr>
          </p:nvGrpSpPr>
          <p:grpSpPr>
            <a:xfrm>
              <a:off x="4386790" y="900705"/>
              <a:ext cx="1977036" cy="178643"/>
              <a:chOff x="2005983" y="2461637"/>
              <a:chExt cx="2176930" cy="122443"/>
            </a:xfrm>
          </p:grpSpPr>
          <p:sp>
            <p:nvSpPr>
              <p:cNvPr id="18" name="Text Box"/>
              <p:cNvSpPr>
                <a:spLocks/>
              </p:cNvSpPr>
              <p:nvPr>
                <p:custDataLst>
                  <p:tags r:id="rId2"/>
                </p:custDataLst>
              </p:nvPr>
            </p:nvSpPr>
            <p:spPr bwMode="auto">
              <a:xfrm>
                <a:off x="2005983" y="2461637"/>
                <a:ext cx="2176930" cy="122443"/>
              </a:xfrm>
              <a:prstGeom prst="rect">
                <a:avLst/>
              </a:prstGeom>
              <a:solidFill>
                <a:schemeClr val="bg1"/>
              </a:solidFill>
              <a:ln w="6350" cap="flat" cmpd="sng" algn="ctr">
                <a:solidFill>
                  <a:srgbClr val="FF9900"/>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ctr" anchorCtr="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endParaRPr kumimoji="1" lang="en-US" sz="1200" i="1" dirty="0">
                  <a:ln>
                    <a:solidFill>
                      <a:srgbClr val="FF9900"/>
                    </a:solidFill>
                  </a:ln>
                  <a:solidFill>
                    <a:srgbClr val="727272"/>
                  </a:solidFill>
                  <a:latin typeface="Calibri"/>
                </a:endParaRPr>
              </a:p>
            </p:txBody>
          </p:sp>
          <p:sp>
            <p:nvSpPr>
              <p:cNvPr id="19" name="Search Icon"/>
              <p:cNvSpPr>
                <a:spLocks noEditPoints="1"/>
              </p:cNvSpPr>
              <p:nvPr>
                <p:custDataLst>
                  <p:tags r:id="rId3"/>
                </p:custDataLst>
              </p:nvPr>
            </p:nvSpPr>
            <p:spPr bwMode="auto">
              <a:xfrm>
                <a:off x="3985576" y="2478446"/>
                <a:ext cx="142704" cy="88828"/>
              </a:xfrm>
              <a:custGeom>
                <a:avLst/>
                <a:gdLst>
                  <a:gd name="T0" fmla="*/ 117 w 315"/>
                  <a:gd name="T1" fmla="*/ 0 h 343"/>
                  <a:gd name="T2" fmla="*/ 0 w 315"/>
                  <a:gd name="T3" fmla="*/ 117 h 343"/>
                  <a:gd name="T4" fmla="*/ 117 w 315"/>
                  <a:gd name="T5" fmla="*/ 232 h 343"/>
                  <a:gd name="T6" fmla="*/ 232 w 315"/>
                  <a:gd name="T7" fmla="*/ 117 h 343"/>
                  <a:gd name="T8" fmla="*/ 117 w 315"/>
                  <a:gd name="T9" fmla="*/ 0 h 343"/>
                  <a:gd name="T10" fmla="*/ 117 w 315"/>
                  <a:gd name="T11" fmla="*/ 26 h 343"/>
                  <a:gd name="T12" fmla="*/ 208 w 315"/>
                  <a:gd name="T13" fmla="*/ 117 h 343"/>
                  <a:gd name="T14" fmla="*/ 117 w 315"/>
                  <a:gd name="T15" fmla="*/ 207 h 343"/>
                  <a:gd name="T16" fmla="*/ 26 w 315"/>
                  <a:gd name="T17" fmla="*/ 117 h 343"/>
                  <a:gd name="T18" fmla="*/ 117 w 315"/>
                  <a:gd name="T19" fmla="*/ 26 h 343"/>
                  <a:gd name="T20" fmla="*/ 218 w 315"/>
                  <a:gd name="T21" fmla="*/ 196 h 343"/>
                  <a:gd name="T22" fmla="*/ 184 w 315"/>
                  <a:gd name="T23" fmla="*/ 226 h 343"/>
                  <a:gd name="T24" fmla="*/ 186 w 315"/>
                  <a:gd name="T25" fmla="*/ 228 h 343"/>
                  <a:gd name="T26" fmla="*/ 271 w 315"/>
                  <a:gd name="T27" fmla="*/ 331 h 343"/>
                  <a:gd name="T28" fmla="*/ 305 w 315"/>
                  <a:gd name="T29" fmla="*/ 335 h 343"/>
                  <a:gd name="T30" fmla="*/ 306 w 315"/>
                  <a:gd name="T31" fmla="*/ 301 h 343"/>
                  <a:gd name="T32" fmla="*/ 221 w 315"/>
                  <a:gd name="T33" fmla="*/ 199 h 343"/>
                  <a:gd name="T34" fmla="*/ 218 w 315"/>
                  <a:gd name="T35" fmla="*/ 196 h 3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15" h="343">
                    <a:moveTo>
                      <a:pt x="117" y="0"/>
                    </a:moveTo>
                    <a:cubicBezTo>
                      <a:pt x="53" y="0"/>
                      <a:pt x="0" y="53"/>
                      <a:pt x="0" y="117"/>
                    </a:cubicBezTo>
                    <a:cubicBezTo>
                      <a:pt x="0" y="181"/>
                      <a:pt x="53" y="232"/>
                      <a:pt x="117" y="232"/>
                    </a:cubicBezTo>
                    <a:cubicBezTo>
                      <a:pt x="181" y="232"/>
                      <a:pt x="232" y="181"/>
                      <a:pt x="232" y="117"/>
                    </a:cubicBezTo>
                    <a:cubicBezTo>
                      <a:pt x="232" y="53"/>
                      <a:pt x="181" y="0"/>
                      <a:pt x="117" y="0"/>
                    </a:cubicBezTo>
                    <a:close/>
                    <a:moveTo>
                      <a:pt x="117" y="26"/>
                    </a:moveTo>
                    <a:cubicBezTo>
                      <a:pt x="167" y="26"/>
                      <a:pt x="208" y="66"/>
                      <a:pt x="208" y="117"/>
                    </a:cubicBezTo>
                    <a:cubicBezTo>
                      <a:pt x="208" y="167"/>
                      <a:pt x="167" y="207"/>
                      <a:pt x="117" y="207"/>
                    </a:cubicBezTo>
                    <a:cubicBezTo>
                      <a:pt x="67" y="207"/>
                      <a:pt x="26" y="167"/>
                      <a:pt x="26" y="117"/>
                    </a:cubicBezTo>
                    <a:cubicBezTo>
                      <a:pt x="26" y="66"/>
                      <a:pt x="67" y="26"/>
                      <a:pt x="117" y="26"/>
                    </a:cubicBezTo>
                    <a:close/>
                    <a:moveTo>
                      <a:pt x="218" y="196"/>
                    </a:moveTo>
                    <a:cubicBezTo>
                      <a:pt x="208" y="208"/>
                      <a:pt x="197" y="218"/>
                      <a:pt x="184" y="226"/>
                    </a:cubicBezTo>
                    <a:lnTo>
                      <a:pt x="186" y="228"/>
                    </a:lnTo>
                    <a:lnTo>
                      <a:pt x="271" y="331"/>
                    </a:lnTo>
                    <a:cubicBezTo>
                      <a:pt x="279" y="341"/>
                      <a:pt x="296" y="343"/>
                      <a:pt x="305" y="335"/>
                    </a:cubicBezTo>
                    <a:cubicBezTo>
                      <a:pt x="315" y="326"/>
                      <a:pt x="315" y="309"/>
                      <a:pt x="306" y="301"/>
                    </a:cubicBezTo>
                    <a:lnTo>
                      <a:pt x="221" y="199"/>
                    </a:lnTo>
                    <a:lnTo>
                      <a:pt x="218" y="196"/>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endParaRPr kumimoji="1" lang="en-US" sz="1200" dirty="0">
                  <a:solidFill>
                    <a:srgbClr val="262626"/>
                  </a:solidFill>
                  <a:latin typeface="Calibri" pitchFamily="34" charset="0"/>
                  <a:cs typeface="Calibri" pitchFamily="34" charset="0"/>
                </a:endParaRPr>
              </a:p>
            </p:txBody>
          </p:sp>
        </p:grpSp>
        <p:pic>
          <p:nvPicPr>
            <p:cNvPr id="17" name="그림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58404" y="893142"/>
              <a:ext cx="885825" cy="209801"/>
            </a:xfrm>
            <a:prstGeom prst="rect">
              <a:avLst/>
            </a:prstGeom>
          </p:spPr>
        </p:pic>
      </p:grpSp>
      <p:cxnSp>
        <p:nvCxnSpPr>
          <p:cNvPr id="20" name="직선 연결선 19"/>
          <p:cNvCxnSpPr/>
          <p:nvPr userDrawn="1"/>
        </p:nvCxnSpPr>
        <p:spPr bwMode="auto">
          <a:xfrm>
            <a:off x="0" y="713782"/>
            <a:ext cx="12801600" cy="0"/>
          </a:xfrm>
          <a:prstGeom prst="line">
            <a:avLst/>
          </a:prstGeom>
          <a:noFill/>
          <a:ln w="9525" cap="flat" cmpd="sng" algn="ctr">
            <a:solidFill>
              <a:schemeClr val="bg1">
                <a:lumMod val="75000"/>
              </a:schemeClr>
            </a:solidFill>
            <a:prstDash val="solid"/>
            <a:round/>
            <a:headEnd type="none" w="med" len="med"/>
            <a:tailEnd type="none" w="med" len="med"/>
          </a:ln>
          <a:effectLst/>
        </p:spPr>
      </p:cxnSp>
      <p:sp>
        <p:nvSpPr>
          <p:cNvPr id="21" name="Link Bar"/>
          <p:cNvSpPr>
            <a:spLocks/>
          </p:cNvSpPr>
          <p:nvPr userDrawn="1"/>
        </p:nvSpPr>
        <p:spPr bwMode="auto">
          <a:xfrm>
            <a:off x="2000489" y="1559737"/>
            <a:ext cx="715919" cy="272007"/>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09" tIns="43248" rIns="96109" bIns="43248"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200" b="1" spc="-200" dirty="0">
                <a:solidFill>
                  <a:srgbClr val="FFFFFF">
                    <a:lumMod val="85000"/>
                  </a:srgbClr>
                </a:solidFill>
                <a:latin typeface="맑은 고딕" panose="020B0503020000020004" pitchFamily="50" charset="-127"/>
                <a:ea typeface="맑은 고딕" panose="020B0503020000020004" pitchFamily="50" charset="-127"/>
              </a:rPr>
              <a:t>해외</a:t>
            </a:r>
            <a:endParaRPr kumimoji="1" lang="en-US" altLang="ko-KR" sz="1200" b="1" u="sng" spc="-200" dirty="0">
              <a:solidFill>
                <a:srgbClr val="FFFFFF">
                  <a:lumMod val="85000"/>
                </a:srgbClr>
              </a:solidFill>
              <a:latin typeface="맑은 고딕" panose="020B0503020000020004" pitchFamily="50" charset="-127"/>
              <a:ea typeface="맑은 고딕" panose="020B0503020000020004" pitchFamily="50" charset="-127"/>
            </a:endParaRPr>
          </a:p>
        </p:txBody>
      </p:sp>
      <p:sp>
        <p:nvSpPr>
          <p:cNvPr id="23" name="Link Bar"/>
          <p:cNvSpPr>
            <a:spLocks/>
          </p:cNvSpPr>
          <p:nvPr userDrawn="1"/>
        </p:nvSpPr>
        <p:spPr bwMode="auto">
          <a:xfrm>
            <a:off x="2480232" y="1579702"/>
            <a:ext cx="3280489" cy="26385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09" tIns="43248" rIns="96109" bIns="43248"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100" spc="-200" dirty="0">
                <a:solidFill>
                  <a:srgbClr val="FFFFFF"/>
                </a:solidFill>
                <a:latin typeface="맑은 고딕" panose="020B0503020000020004" pitchFamily="50" charset="-127"/>
                <a:ea typeface="맑은 고딕" panose="020B0503020000020004" pitchFamily="50" charset="-127"/>
              </a:rPr>
              <a:t>자유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패키지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호텔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항공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패스</a:t>
            </a:r>
            <a:r>
              <a:rPr kumimoji="1" lang="en-US" altLang="ko-KR" sz="1100" spc="-200" dirty="0">
                <a:solidFill>
                  <a:srgbClr val="FFFFFF"/>
                </a:solidFill>
                <a:latin typeface="맑은 고딕" panose="020B0503020000020004" pitchFamily="50" charset="-127"/>
                <a:ea typeface="맑은 고딕" panose="020B0503020000020004" pitchFamily="50" charset="-127"/>
              </a:rPr>
              <a:t>/</a:t>
            </a:r>
            <a:r>
              <a:rPr kumimoji="1" lang="ko-KR" altLang="en-US" sz="1100" spc="-200" dirty="0">
                <a:solidFill>
                  <a:srgbClr val="FFFFFF"/>
                </a:solidFill>
                <a:latin typeface="맑은 고딕" panose="020B0503020000020004" pitchFamily="50" charset="-127"/>
                <a:ea typeface="맑은 고딕" panose="020B0503020000020004" pitchFamily="50" charset="-127"/>
              </a:rPr>
              <a:t>티켓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렌터카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endParaRPr kumimoji="1" lang="en-US" altLang="ko-KR" sz="1100" u="sng" spc="-200" dirty="0">
              <a:solidFill>
                <a:srgbClr val="FFFFFF"/>
              </a:solidFill>
              <a:latin typeface="맑은 고딕" panose="020B0503020000020004" pitchFamily="50" charset="-127"/>
              <a:ea typeface="맑은 고딕" panose="020B0503020000020004" pitchFamily="50" charset="-127"/>
            </a:endParaRPr>
          </a:p>
        </p:txBody>
      </p:sp>
      <p:grpSp>
        <p:nvGrpSpPr>
          <p:cNvPr id="16" name="그룹 24"/>
          <p:cNvGrpSpPr/>
          <p:nvPr userDrawn="1"/>
        </p:nvGrpSpPr>
        <p:grpSpPr>
          <a:xfrm>
            <a:off x="166695" y="414770"/>
            <a:ext cx="2913698" cy="234710"/>
            <a:chOff x="119062" y="362928"/>
            <a:chExt cx="2081213" cy="167650"/>
          </a:xfrm>
        </p:grpSpPr>
        <p:sp>
          <p:nvSpPr>
            <p:cNvPr id="26" name="Link Bar"/>
            <p:cNvSpPr>
              <a:spLocks/>
            </p:cNvSpPr>
            <p:nvPr/>
          </p:nvSpPr>
          <p:spPr bwMode="auto">
            <a:xfrm>
              <a:off x="195262" y="362928"/>
              <a:ext cx="2005013" cy="16765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여행정보</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맞춤여행 </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기업</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a:t>
              </a:r>
              <a:r>
                <a:rPr kumimoji="1" lang="ko-KR" altLang="en-US" sz="1100" spc="-200" dirty="0" err="1">
                  <a:solidFill>
                    <a:srgbClr val="000000">
                      <a:lumMod val="50000"/>
                      <a:lumOff val="50000"/>
                    </a:srgbClr>
                  </a:solidFill>
                  <a:latin typeface="맑은 고딕" panose="020B0503020000020004" pitchFamily="50" charset="-127"/>
                  <a:ea typeface="맑은 고딕" panose="020B0503020000020004" pitchFamily="50" charset="-127"/>
                </a:rPr>
                <a:t>학단</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 </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이벤트 </a:t>
              </a:r>
              <a:endParaRPr kumimoji="1" lang="en-US" altLang="ko-KR" sz="11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pic>
          <p:nvPicPr>
            <p:cNvPr id="27" name="그림 2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9062" y="404812"/>
              <a:ext cx="123825" cy="123825"/>
            </a:xfrm>
            <a:prstGeom prst="rect">
              <a:avLst/>
            </a:prstGeom>
          </p:spPr>
        </p:pic>
      </p:grpSp>
      <p:sp>
        <p:nvSpPr>
          <p:cNvPr id="49" name="직사각형 48"/>
          <p:cNvSpPr/>
          <p:nvPr userDrawn="1"/>
        </p:nvSpPr>
        <p:spPr bwMode="auto">
          <a:xfrm>
            <a:off x="1594046" y="1542478"/>
            <a:ext cx="384433" cy="371053"/>
          </a:xfrm>
          <a:prstGeom prst="rect">
            <a:avLst/>
          </a:prstGeom>
          <a:solidFill>
            <a:srgbClr val="E60210"/>
          </a:solidFill>
          <a:ln w="6350">
            <a:noFill/>
            <a:round/>
            <a:headEnd/>
            <a:tailEnd/>
          </a:ln>
          <a:effectLst/>
        </p:spPr>
        <p:txBody>
          <a:bodyPr wrap="none" lIns="48059" tIns="61031" rIns="48059" bIns="61031" rtlCol="0" anchor="ctr"/>
          <a:lstStyle/>
          <a:p>
            <a:pPr algn="ctr" fontAlgn="base">
              <a:spcBef>
                <a:spcPct val="20000"/>
              </a:spcBef>
              <a:spcAft>
                <a:spcPct val="0"/>
              </a:spcAft>
            </a:pPr>
            <a:endParaRPr kumimoji="1" lang="ko-KR" altLang="en-US" sz="900" b="1" dirty="0">
              <a:solidFill>
                <a:srgbClr val="000000">
                  <a:lumMod val="50000"/>
                  <a:lumOff val="50000"/>
                </a:srgbClr>
              </a:solidFill>
              <a:latin typeface="돋움" pitchFamily="50" charset="-127"/>
            </a:endParaRPr>
          </a:p>
        </p:txBody>
      </p:sp>
      <p:grpSp>
        <p:nvGrpSpPr>
          <p:cNvPr id="22" name="그룹 49"/>
          <p:cNvGrpSpPr/>
          <p:nvPr userDrawn="1"/>
        </p:nvGrpSpPr>
        <p:grpSpPr>
          <a:xfrm>
            <a:off x="1664234" y="1640547"/>
            <a:ext cx="226800" cy="167224"/>
            <a:chOff x="4029074" y="1369686"/>
            <a:chExt cx="180000" cy="119446"/>
          </a:xfrm>
        </p:grpSpPr>
        <p:cxnSp>
          <p:nvCxnSpPr>
            <p:cNvPr id="51" name="직선 연결선 50"/>
            <p:cNvCxnSpPr/>
            <p:nvPr/>
          </p:nvCxnSpPr>
          <p:spPr bwMode="auto">
            <a:xfrm>
              <a:off x="4029074" y="1369686"/>
              <a:ext cx="180000" cy="1914"/>
            </a:xfrm>
            <a:prstGeom prst="line">
              <a:avLst/>
            </a:prstGeom>
            <a:noFill/>
            <a:ln w="19050" cap="flat" cmpd="sng" algn="ctr">
              <a:solidFill>
                <a:schemeClr val="bg1"/>
              </a:solidFill>
              <a:prstDash val="solid"/>
              <a:round/>
              <a:headEnd type="none" w="med" len="med"/>
              <a:tailEnd type="none" w="med" len="med"/>
            </a:ln>
            <a:effectLst/>
          </p:spPr>
        </p:cxnSp>
        <p:cxnSp>
          <p:nvCxnSpPr>
            <p:cNvPr id="52" name="직선 연결선 51"/>
            <p:cNvCxnSpPr/>
            <p:nvPr/>
          </p:nvCxnSpPr>
          <p:spPr bwMode="auto">
            <a:xfrm>
              <a:off x="4029074" y="1430484"/>
              <a:ext cx="180000" cy="1914"/>
            </a:xfrm>
            <a:prstGeom prst="line">
              <a:avLst/>
            </a:prstGeom>
            <a:noFill/>
            <a:ln w="19050" cap="flat" cmpd="sng" algn="ctr">
              <a:solidFill>
                <a:schemeClr val="bg1"/>
              </a:solidFill>
              <a:prstDash val="solid"/>
              <a:round/>
              <a:headEnd type="none" w="med" len="med"/>
              <a:tailEnd type="none" w="med" len="med"/>
            </a:ln>
            <a:effectLst/>
          </p:spPr>
        </p:cxnSp>
        <p:cxnSp>
          <p:nvCxnSpPr>
            <p:cNvPr id="53" name="직선 연결선 52"/>
            <p:cNvCxnSpPr/>
            <p:nvPr/>
          </p:nvCxnSpPr>
          <p:spPr bwMode="auto">
            <a:xfrm>
              <a:off x="4029074" y="1487218"/>
              <a:ext cx="180000" cy="1914"/>
            </a:xfrm>
            <a:prstGeom prst="line">
              <a:avLst/>
            </a:prstGeom>
            <a:noFill/>
            <a:ln w="19050" cap="flat" cmpd="sng" algn="ctr">
              <a:solidFill>
                <a:schemeClr val="bg1"/>
              </a:solidFill>
              <a:prstDash val="solid"/>
              <a:round/>
              <a:headEnd type="none" w="med" len="med"/>
              <a:tailEnd type="none" w="med" len="med"/>
            </a:ln>
            <a:effectLst/>
          </p:spPr>
        </p:cxnSp>
      </p:grpSp>
      <p:sp>
        <p:nvSpPr>
          <p:cNvPr id="56" name="Link Bar"/>
          <p:cNvSpPr>
            <a:spLocks/>
          </p:cNvSpPr>
          <p:nvPr userDrawn="1"/>
        </p:nvSpPr>
        <p:spPr bwMode="auto">
          <a:xfrm>
            <a:off x="7114510" y="1026238"/>
            <a:ext cx="1068178" cy="22584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09" tIns="43248" rIns="96109" bIns="43248"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레저</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a:t>
            </a: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스포츠</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grpSp>
        <p:nvGrpSpPr>
          <p:cNvPr id="24" name="그룹 56"/>
          <p:cNvGrpSpPr/>
          <p:nvPr userDrawn="1"/>
        </p:nvGrpSpPr>
        <p:grpSpPr>
          <a:xfrm>
            <a:off x="10502010" y="1035640"/>
            <a:ext cx="243343" cy="243342"/>
            <a:chOff x="6787304" y="695325"/>
            <a:chExt cx="306708" cy="306708"/>
          </a:xfrm>
        </p:grpSpPr>
        <p:sp>
          <p:nvSpPr>
            <p:cNvPr id="58" name="타원 57"/>
            <p:cNvSpPr/>
            <p:nvPr/>
          </p:nvSpPr>
          <p:spPr bwMode="auto">
            <a:xfrm>
              <a:off x="6787304"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59" name="그림 5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846578" y="762453"/>
              <a:ext cx="187711" cy="183019"/>
            </a:xfrm>
            <a:prstGeom prst="rect">
              <a:avLst/>
            </a:prstGeom>
          </p:spPr>
        </p:pic>
      </p:grpSp>
      <p:grpSp>
        <p:nvGrpSpPr>
          <p:cNvPr id="25" name="그룹 59"/>
          <p:cNvGrpSpPr/>
          <p:nvPr userDrawn="1"/>
        </p:nvGrpSpPr>
        <p:grpSpPr>
          <a:xfrm>
            <a:off x="9729345" y="1035640"/>
            <a:ext cx="243343" cy="243342"/>
            <a:chOff x="6484915" y="695325"/>
            <a:chExt cx="306708" cy="306708"/>
          </a:xfrm>
        </p:grpSpPr>
        <p:sp>
          <p:nvSpPr>
            <p:cNvPr id="61" name="타원 60"/>
            <p:cNvSpPr/>
            <p:nvPr/>
          </p:nvSpPr>
          <p:spPr bwMode="auto">
            <a:xfrm>
              <a:off x="6484915"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62" name="그림 61"/>
            <p:cNvPicPr>
              <a:picLocks noChangeAspect="1"/>
            </p:cNvPicPr>
            <p:nvPr/>
          </p:nvPicPr>
          <p:blipFill>
            <a:blip r:embed="rId13" cstate="print">
              <a:lum bright="30000"/>
              <a:extLst>
                <a:ext uri="{28A0092B-C50C-407E-A947-70E740481C1C}">
                  <a14:useLocalDpi xmlns:a14="http://schemas.microsoft.com/office/drawing/2010/main" val="0"/>
                </a:ext>
              </a:extLst>
            </a:blip>
            <a:stretch>
              <a:fillRect/>
            </a:stretch>
          </p:blipFill>
          <p:spPr>
            <a:xfrm>
              <a:off x="6584419" y="738227"/>
              <a:ext cx="145477" cy="211177"/>
            </a:xfrm>
            <a:prstGeom prst="rect">
              <a:avLst/>
            </a:prstGeom>
          </p:spPr>
        </p:pic>
      </p:grpSp>
      <p:grpSp>
        <p:nvGrpSpPr>
          <p:cNvPr id="28" name="그룹 62"/>
          <p:cNvGrpSpPr/>
          <p:nvPr userDrawn="1"/>
        </p:nvGrpSpPr>
        <p:grpSpPr>
          <a:xfrm>
            <a:off x="8967419" y="1022140"/>
            <a:ext cx="243343" cy="243342"/>
            <a:chOff x="6077484" y="695325"/>
            <a:chExt cx="306708" cy="306708"/>
          </a:xfrm>
        </p:grpSpPr>
        <p:sp>
          <p:nvSpPr>
            <p:cNvPr id="64" name="타원 63"/>
            <p:cNvSpPr/>
            <p:nvPr/>
          </p:nvSpPr>
          <p:spPr bwMode="auto">
            <a:xfrm>
              <a:off x="6077484"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65" name="그림 64"/>
            <p:cNvPicPr>
              <a:picLocks noChangeAspect="1"/>
            </p:cNvPicPr>
            <p:nvPr/>
          </p:nvPicPr>
          <p:blipFill>
            <a:blip r:embed="rId14" cstate="print">
              <a:lum bright="30000"/>
              <a:extLst>
                <a:ext uri="{28A0092B-C50C-407E-A947-70E740481C1C}">
                  <a14:useLocalDpi xmlns:a14="http://schemas.microsoft.com/office/drawing/2010/main" val="0"/>
                </a:ext>
              </a:extLst>
            </a:blip>
            <a:stretch>
              <a:fillRect/>
            </a:stretch>
          </p:blipFill>
          <p:spPr>
            <a:xfrm>
              <a:off x="6153337" y="782665"/>
              <a:ext cx="150171" cy="159555"/>
            </a:xfrm>
            <a:prstGeom prst="rect">
              <a:avLst/>
            </a:prstGeom>
          </p:spPr>
        </p:pic>
      </p:grpSp>
      <p:grpSp>
        <p:nvGrpSpPr>
          <p:cNvPr id="29" name="그룹 65"/>
          <p:cNvGrpSpPr/>
          <p:nvPr userDrawn="1"/>
        </p:nvGrpSpPr>
        <p:grpSpPr>
          <a:xfrm>
            <a:off x="7998862" y="1035640"/>
            <a:ext cx="243343" cy="243342"/>
            <a:chOff x="7168586" y="695325"/>
            <a:chExt cx="306708" cy="306708"/>
          </a:xfrm>
        </p:grpSpPr>
        <p:sp>
          <p:nvSpPr>
            <p:cNvPr id="67" name="타원 66"/>
            <p:cNvSpPr/>
            <p:nvPr/>
          </p:nvSpPr>
          <p:spPr bwMode="auto">
            <a:xfrm>
              <a:off x="7168586"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68" name="그림 67"/>
            <p:cNvPicPr>
              <a:picLocks noChangeAspect="1"/>
            </p:cNvPicPr>
            <p:nvPr/>
          </p:nvPicPr>
          <p:blipFill>
            <a:blip r:embed="rId15" cstate="print">
              <a:lum bright="30000"/>
              <a:extLst>
                <a:ext uri="{28A0092B-C50C-407E-A947-70E740481C1C}">
                  <a14:useLocalDpi xmlns:a14="http://schemas.microsoft.com/office/drawing/2010/main" val="0"/>
                </a:ext>
              </a:extLst>
            </a:blip>
            <a:stretch>
              <a:fillRect/>
            </a:stretch>
          </p:blipFill>
          <p:spPr>
            <a:xfrm>
              <a:off x="7220037" y="773830"/>
              <a:ext cx="183019" cy="159555"/>
            </a:xfrm>
            <a:prstGeom prst="rect">
              <a:avLst/>
            </a:prstGeom>
          </p:spPr>
        </p:pic>
      </p:grpSp>
      <p:grpSp>
        <p:nvGrpSpPr>
          <p:cNvPr id="30" name="그룹 68"/>
          <p:cNvGrpSpPr/>
          <p:nvPr userDrawn="1"/>
        </p:nvGrpSpPr>
        <p:grpSpPr>
          <a:xfrm>
            <a:off x="7112325" y="1025293"/>
            <a:ext cx="243344" cy="243342"/>
            <a:chOff x="5561461" y="695325"/>
            <a:chExt cx="306708" cy="306708"/>
          </a:xfrm>
        </p:grpSpPr>
        <p:sp>
          <p:nvSpPr>
            <p:cNvPr id="70" name="타원 69"/>
            <p:cNvSpPr/>
            <p:nvPr/>
          </p:nvSpPr>
          <p:spPr bwMode="auto">
            <a:xfrm>
              <a:off x="5561461"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71" name="그림 7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605804" y="752918"/>
              <a:ext cx="229230" cy="196483"/>
            </a:xfrm>
            <a:prstGeom prst="rect">
              <a:avLst/>
            </a:prstGeom>
          </p:spPr>
        </p:pic>
      </p:grpSp>
      <p:sp>
        <p:nvSpPr>
          <p:cNvPr id="72" name="Link Bar"/>
          <p:cNvSpPr>
            <a:spLocks/>
          </p:cNvSpPr>
          <p:nvPr userDrawn="1"/>
        </p:nvSpPr>
        <p:spPr bwMode="auto">
          <a:xfrm>
            <a:off x="9006356" y="1026238"/>
            <a:ext cx="777589" cy="22584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09" tIns="43248" rIns="96109" bIns="43248"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허니문 </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 </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sp>
        <p:nvSpPr>
          <p:cNvPr id="73" name="Link Bar"/>
          <p:cNvSpPr>
            <a:spLocks/>
          </p:cNvSpPr>
          <p:nvPr userDrawn="1"/>
        </p:nvSpPr>
        <p:spPr bwMode="auto">
          <a:xfrm>
            <a:off x="9824422" y="1026238"/>
            <a:ext cx="578260" cy="22584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09" tIns="43248" rIns="96109" bIns="43248"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골프</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sp>
        <p:nvSpPr>
          <p:cNvPr id="74" name="Link Bar"/>
          <p:cNvSpPr>
            <a:spLocks/>
          </p:cNvSpPr>
          <p:nvPr userDrawn="1"/>
        </p:nvSpPr>
        <p:spPr bwMode="auto">
          <a:xfrm>
            <a:off x="10578823" y="1026238"/>
            <a:ext cx="674313" cy="22584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09" tIns="43248" rIns="96109" bIns="43248"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err="1">
                <a:solidFill>
                  <a:srgbClr val="000000">
                    <a:lumMod val="50000"/>
                    <a:lumOff val="50000"/>
                  </a:srgbClr>
                </a:solidFill>
                <a:latin typeface="맑은 고딕" panose="020B0503020000020004" pitchFamily="50" charset="-127"/>
                <a:ea typeface="맑은 고딕" panose="020B0503020000020004" pitchFamily="50" charset="-127"/>
              </a:rPr>
              <a:t>크루즈</a:t>
            </a: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 </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 </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sp>
        <p:nvSpPr>
          <p:cNvPr id="75" name="Link Bar"/>
          <p:cNvSpPr>
            <a:spLocks/>
          </p:cNvSpPr>
          <p:nvPr userDrawn="1"/>
        </p:nvSpPr>
        <p:spPr bwMode="auto">
          <a:xfrm>
            <a:off x="8080529" y="1026238"/>
            <a:ext cx="952794" cy="22584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09" tIns="43248" rIns="96109" bIns="43248"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err="1">
                <a:solidFill>
                  <a:srgbClr val="000000">
                    <a:lumMod val="50000"/>
                    <a:lumOff val="50000"/>
                  </a:srgbClr>
                </a:solidFill>
                <a:latin typeface="맑은 고딕" panose="020B0503020000020004" pitchFamily="50" charset="-127"/>
                <a:ea typeface="맑은 고딕" panose="020B0503020000020004" pitchFamily="50" charset="-127"/>
              </a:rPr>
              <a:t>키즈투어</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a:t>
            </a: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태교</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  </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sp>
        <p:nvSpPr>
          <p:cNvPr id="76" name="Link Bar"/>
          <p:cNvSpPr>
            <a:spLocks/>
          </p:cNvSpPr>
          <p:nvPr userDrawn="1"/>
        </p:nvSpPr>
        <p:spPr bwMode="auto">
          <a:xfrm>
            <a:off x="6366982" y="1559737"/>
            <a:ext cx="1028833" cy="272007"/>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09" tIns="43248" rIns="96109" bIns="43248"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200" b="1" spc="-200" dirty="0">
                <a:solidFill>
                  <a:srgbClr val="FFFFFF">
                    <a:lumMod val="85000"/>
                  </a:srgbClr>
                </a:solidFill>
                <a:latin typeface="맑은 고딕" panose="020B0503020000020004" pitchFamily="50" charset="-127"/>
                <a:ea typeface="맑은 고딕" panose="020B0503020000020004" pitchFamily="50" charset="-127"/>
              </a:rPr>
              <a:t>국내</a:t>
            </a:r>
            <a:endParaRPr kumimoji="1" lang="en-US" altLang="ko-KR" sz="1200" b="1" u="sng" spc="-200" dirty="0">
              <a:solidFill>
                <a:srgbClr val="FFFFFF">
                  <a:lumMod val="85000"/>
                </a:srgbClr>
              </a:solidFill>
              <a:latin typeface="맑은 고딕" panose="020B0503020000020004" pitchFamily="50" charset="-127"/>
              <a:ea typeface="맑은 고딕" panose="020B0503020000020004" pitchFamily="50" charset="-127"/>
            </a:endParaRPr>
          </a:p>
        </p:txBody>
      </p:sp>
      <p:sp>
        <p:nvSpPr>
          <p:cNvPr id="77" name="Link Bar"/>
          <p:cNvSpPr>
            <a:spLocks/>
          </p:cNvSpPr>
          <p:nvPr userDrawn="1"/>
        </p:nvSpPr>
        <p:spPr bwMode="auto">
          <a:xfrm>
            <a:off x="6867466" y="1579683"/>
            <a:ext cx="3083951" cy="26385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109" tIns="43248" rIns="96109" bIns="43248"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100" spc="-200" dirty="0">
                <a:solidFill>
                  <a:srgbClr val="FFFFFF"/>
                </a:solidFill>
                <a:latin typeface="맑은 고딕" panose="020B0503020000020004" pitchFamily="50" charset="-127"/>
                <a:ea typeface="맑은 고딕" panose="020B0503020000020004" pitchFamily="50" charset="-127"/>
              </a:rPr>
              <a:t>제주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내륙</a:t>
            </a:r>
            <a:r>
              <a:rPr kumimoji="1" lang="en-US" altLang="ko-KR" sz="1100" spc="-200" dirty="0">
                <a:solidFill>
                  <a:srgbClr val="FFFFFF"/>
                </a:solidFill>
                <a:latin typeface="맑은 고딕" panose="020B0503020000020004" pitchFamily="50" charset="-127"/>
                <a:ea typeface="맑은 고딕" panose="020B0503020000020004" pitchFamily="50" charset="-127"/>
              </a:rPr>
              <a:t>/</a:t>
            </a:r>
            <a:r>
              <a:rPr kumimoji="1" lang="ko-KR" altLang="en-US" sz="1100" spc="-200" dirty="0">
                <a:solidFill>
                  <a:srgbClr val="FFFFFF"/>
                </a:solidFill>
                <a:latin typeface="맑은 고딕" panose="020B0503020000020004" pitchFamily="50" charset="-127"/>
                <a:ea typeface="맑은 고딕" panose="020B0503020000020004" pitchFamily="50" charset="-127"/>
              </a:rPr>
              <a:t>섬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숙박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항공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렌터카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레저</a:t>
            </a:r>
            <a:r>
              <a:rPr kumimoji="1" lang="en-US" altLang="ko-KR" sz="1100" spc="-200" dirty="0">
                <a:solidFill>
                  <a:srgbClr val="FFFFFF"/>
                </a:solidFill>
                <a:latin typeface="맑은 고딕" panose="020B0503020000020004" pitchFamily="50" charset="-127"/>
                <a:ea typeface="맑은 고딕" panose="020B0503020000020004" pitchFamily="50" charset="-127"/>
              </a:rPr>
              <a:t>/</a:t>
            </a:r>
            <a:r>
              <a:rPr kumimoji="1" lang="ko-KR" altLang="en-US" sz="1100" spc="-200" dirty="0">
                <a:solidFill>
                  <a:srgbClr val="FFFFFF"/>
                </a:solidFill>
                <a:latin typeface="맑은 고딕" panose="020B0503020000020004" pitchFamily="50" charset="-127"/>
                <a:ea typeface="맑은 고딕" panose="020B0503020000020004" pitchFamily="50" charset="-127"/>
              </a:rPr>
              <a:t>입장권</a:t>
            </a:r>
            <a:endParaRPr kumimoji="1" lang="en-US" altLang="ko-KR" sz="1100" u="sng" spc="-200" dirty="0">
              <a:solidFill>
                <a:srgbClr val="FFFFFF"/>
              </a:solidFill>
              <a:latin typeface="맑은 고딕" panose="020B0503020000020004" pitchFamily="50" charset="-127"/>
              <a:ea typeface="맑은 고딕" panose="020B0503020000020004" pitchFamily="50" charset="-127"/>
            </a:endParaRPr>
          </a:p>
        </p:txBody>
      </p:sp>
      <p:pic>
        <p:nvPicPr>
          <p:cNvPr id="55" name="그림 54"/>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10355560" y="1579129"/>
            <a:ext cx="855849" cy="302400"/>
          </a:xfrm>
          <a:prstGeom prst="rect">
            <a:avLst/>
          </a:prstGeom>
        </p:spPr>
      </p:pic>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1480075" y="12"/>
            <a:ext cx="11321524" cy="360045"/>
          </a:xfrm>
          <a:prstGeom prst="rect">
            <a:avLst/>
          </a:prstGeom>
        </p:spPr>
        <p:txBody>
          <a:bodyPr lIns="122036" tIns="61019" rIns="122036" bIns="61019"/>
          <a:lstStyle>
            <a:lvl1pPr algn="l">
              <a:defRPr sz="1300" b="1" spc="-200">
                <a:solidFill>
                  <a:schemeClr val="tx1">
                    <a:lumMod val="65000"/>
                    <a:lumOff val="35000"/>
                  </a:schemeClr>
                </a:solidFill>
                <a:latin typeface="Trebuchet MS" pitchFamily="34" charset="0"/>
                <a:ea typeface="맑은 고딕" pitchFamily="50" charset="-127"/>
              </a:defRPr>
            </a:lvl1pPr>
          </a:lstStyle>
          <a:p>
            <a:r>
              <a:rPr lang="ko-KR" altLang="en-US"/>
              <a:t>마스터 제목 스타일 편집</a:t>
            </a:r>
          </a:p>
        </p:txBody>
      </p:sp>
      <p:sp>
        <p:nvSpPr>
          <p:cNvPr id="4" name="텍스트 개체 틀 2"/>
          <p:cNvSpPr>
            <a:spLocks noGrp="1"/>
          </p:cNvSpPr>
          <p:nvPr>
            <p:ph type="body" idx="10"/>
          </p:nvPr>
        </p:nvSpPr>
        <p:spPr>
          <a:xfrm>
            <a:off x="1506744" y="7763195"/>
            <a:ext cx="11294857" cy="1838008"/>
          </a:xfrm>
          <a:prstGeom prst="rect">
            <a:avLst/>
          </a:prstGeom>
        </p:spPr>
        <p:txBody>
          <a:bodyPr lIns="122036" tIns="61019" rIns="122036" bIns="61019" anchor="t"/>
          <a:lstStyle>
            <a:lvl1pPr marL="0" indent="0">
              <a:lnSpc>
                <a:spcPct val="150000"/>
              </a:lnSpc>
              <a:buNone/>
              <a:defRPr sz="1100" b="0" spc="-200">
                <a:solidFill>
                  <a:schemeClr val="tx1">
                    <a:lumMod val="65000"/>
                    <a:lumOff val="35000"/>
                  </a:schemeClr>
                </a:solidFill>
                <a:latin typeface="맑은 고딕" pitchFamily="50" charset="-127"/>
                <a:ea typeface="맑은 고딕" pitchFamily="50" charset="-127"/>
              </a:defRPr>
            </a:lvl1pPr>
            <a:lvl2pPr marL="610184" indent="0">
              <a:buNone/>
              <a:defRPr sz="2700" b="1"/>
            </a:lvl2pPr>
            <a:lvl3pPr marL="1220369" indent="0">
              <a:buNone/>
              <a:defRPr sz="2400" b="1"/>
            </a:lvl3pPr>
            <a:lvl4pPr marL="1830559" indent="0">
              <a:buNone/>
              <a:defRPr sz="2100" b="1"/>
            </a:lvl4pPr>
            <a:lvl5pPr marL="2440741" indent="0">
              <a:buNone/>
              <a:defRPr sz="2100" b="1"/>
            </a:lvl5pPr>
            <a:lvl6pPr marL="3050928" indent="0">
              <a:buNone/>
              <a:defRPr sz="2100" b="1"/>
            </a:lvl6pPr>
            <a:lvl7pPr marL="3661115" indent="0">
              <a:buNone/>
              <a:defRPr sz="2100" b="1"/>
            </a:lvl7pPr>
            <a:lvl8pPr marL="4271297" indent="0">
              <a:buNone/>
              <a:defRPr sz="2100" b="1"/>
            </a:lvl8pPr>
            <a:lvl9pPr marL="4881483" indent="0">
              <a:buNone/>
              <a:defRPr sz="2100" b="1"/>
            </a:lvl9pPr>
          </a:lstStyle>
          <a:p>
            <a:pPr lvl="0"/>
            <a:r>
              <a:rPr lang="ko-KR" altLang="en-US"/>
              <a:t>마스터 텍스트 스타일을 편집합니다</a:t>
            </a:r>
          </a:p>
        </p:txBody>
      </p:sp>
      <p:sp>
        <p:nvSpPr>
          <p:cNvPr id="5" name="직사각형 4"/>
          <p:cNvSpPr/>
          <p:nvPr userDrawn="1"/>
        </p:nvSpPr>
        <p:spPr bwMode="auto">
          <a:xfrm>
            <a:off x="4" y="1542481"/>
            <a:ext cx="12801597" cy="371052"/>
          </a:xfrm>
          <a:prstGeom prst="rect">
            <a:avLst/>
          </a:prstGeom>
          <a:solidFill>
            <a:schemeClr val="tx1">
              <a:lumMod val="75000"/>
              <a:lumOff val="25000"/>
            </a:schemeClr>
          </a:solidFill>
          <a:ln w="6350">
            <a:noFill/>
            <a:round/>
            <a:headEnd/>
            <a:tailEnd/>
          </a:ln>
          <a:effectLst/>
        </p:spPr>
        <p:txBody>
          <a:bodyPr wrap="none" lIns="48051" tIns="61019" rIns="48051" bIns="61019" rtlCol="0" anchor="ctr"/>
          <a:lstStyle/>
          <a:p>
            <a:pPr algn="ctr" fontAlgn="base">
              <a:spcBef>
                <a:spcPct val="20000"/>
              </a:spcBef>
              <a:spcAft>
                <a:spcPct val="0"/>
              </a:spcAft>
            </a:pPr>
            <a:endParaRPr kumimoji="1" lang="ko-KR" altLang="en-US" sz="900" b="1" dirty="0">
              <a:solidFill>
                <a:srgbClr val="000000">
                  <a:lumMod val="50000"/>
                  <a:lumOff val="50000"/>
                </a:srgbClr>
              </a:solidFill>
              <a:latin typeface="돋움" pitchFamily="50" charset="-127"/>
            </a:endParaRPr>
          </a:p>
        </p:txBody>
      </p:sp>
      <p:grpSp>
        <p:nvGrpSpPr>
          <p:cNvPr id="3" name="그룹 5"/>
          <p:cNvGrpSpPr/>
          <p:nvPr userDrawn="1"/>
        </p:nvGrpSpPr>
        <p:grpSpPr>
          <a:xfrm>
            <a:off x="8593176" y="401421"/>
            <a:ext cx="4092414" cy="252892"/>
            <a:chOff x="6090357" y="343877"/>
            <a:chExt cx="2923153" cy="180637"/>
          </a:xfrm>
        </p:grpSpPr>
        <p:sp>
          <p:nvSpPr>
            <p:cNvPr id="7" name="Link Bar"/>
            <p:cNvSpPr>
              <a:spLocks/>
            </p:cNvSpPr>
            <p:nvPr/>
          </p:nvSpPr>
          <p:spPr bwMode="auto">
            <a:xfrm>
              <a:off x="6532041" y="343877"/>
              <a:ext cx="1900959" cy="16765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로그인 </a:t>
              </a:r>
              <a:r>
                <a:rPr kumimoji="1" 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회원가입 </a:t>
              </a:r>
              <a:r>
                <a:rPr kumimoji="1" 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예약확인∙결제  </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고객센터</a:t>
              </a:r>
              <a:endParaRPr kumimoji="1" lang="en-US" altLang="ko-KR" sz="11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grpSp>
          <p:nvGrpSpPr>
            <p:cNvPr id="6" name="Drop-Down Box"/>
            <p:cNvGrpSpPr/>
            <p:nvPr>
              <p:custDataLst>
                <p:tags r:id="rId4"/>
              </p:custDataLst>
            </p:nvPr>
          </p:nvGrpSpPr>
          <p:grpSpPr>
            <a:xfrm>
              <a:off x="8435255" y="362514"/>
              <a:ext cx="578255" cy="162000"/>
              <a:chOff x="3828183" y="1428996"/>
              <a:chExt cx="578255" cy="162000"/>
            </a:xfrm>
          </p:grpSpPr>
          <p:sp>
            <p:nvSpPr>
              <p:cNvPr id="12" name="Text Box"/>
              <p:cNvSpPr>
                <a:spLocks/>
              </p:cNvSpPr>
              <p:nvPr>
                <p:custDataLst>
                  <p:tags r:id="rId5"/>
                </p:custDataLst>
              </p:nvPr>
            </p:nvSpPr>
            <p:spPr bwMode="auto">
              <a:xfrm>
                <a:off x="3828183" y="1428996"/>
                <a:ext cx="432000" cy="162000"/>
              </a:xfrm>
              <a:prstGeom prst="rect">
                <a:avLst/>
              </a:prstGeom>
              <a:solidFill>
                <a:schemeClr val="bg1"/>
              </a:solidFill>
              <a:ln w="6350" cap="flat" cmpd="sng" algn="ctr">
                <a:solidFill>
                  <a:schemeClr val="bg1">
                    <a:lumMod val="6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2400" rIns="36000" bIns="32400" rtlCol="0" anchor="ctr"/>
              <a:lstStyle>
                <a:defPPr>
                  <a:defRPr lang="ko-KR"/>
                </a:defPPr>
                <a:lvl1pPr algn="l" rtl="0" fontAlgn="base" latinLnBrk="1">
                  <a:spcBef>
                    <a:spcPct val="0"/>
                  </a:spcBef>
                  <a:spcAft>
                    <a:spcPct val="0"/>
                  </a:spcAft>
                  <a:defRPr kumimoji="1" sz="800" kern="1200">
                    <a:solidFill>
                      <a:schemeClr val="lt1"/>
                    </a:solidFill>
                    <a:latin typeface="+mn-lt"/>
                    <a:ea typeface="+mn-ea"/>
                    <a:cs typeface="+mn-cs"/>
                  </a:defRPr>
                </a:lvl1pPr>
                <a:lvl2pPr marL="457200" algn="l" rtl="0" fontAlgn="base" latinLnBrk="1">
                  <a:spcBef>
                    <a:spcPct val="0"/>
                  </a:spcBef>
                  <a:spcAft>
                    <a:spcPct val="0"/>
                  </a:spcAft>
                  <a:defRPr kumimoji="1" sz="800" kern="1200">
                    <a:solidFill>
                      <a:schemeClr val="lt1"/>
                    </a:solidFill>
                    <a:latin typeface="+mn-lt"/>
                    <a:ea typeface="+mn-ea"/>
                    <a:cs typeface="+mn-cs"/>
                  </a:defRPr>
                </a:lvl2pPr>
                <a:lvl3pPr marL="914400" algn="l" rtl="0" fontAlgn="base" latinLnBrk="1">
                  <a:spcBef>
                    <a:spcPct val="0"/>
                  </a:spcBef>
                  <a:spcAft>
                    <a:spcPct val="0"/>
                  </a:spcAft>
                  <a:defRPr kumimoji="1" sz="800" kern="1200">
                    <a:solidFill>
                      <a:schemeClr val="lt1"/>
                    </a:solidFill>
                    <a:latin typeface="+mn-lt"/>
                    <a:ea typeface="+mn-ea"/>
                    <a:cs typeface="+mn-cs"/>
                  </a:defRPr>
                </a:lvl3pPr>
                <a:lvl4pPr marL="1371600" algn="l" rtl="0" fontAlgn="base" latinLnBrk="1">
                  <a:spcBef>
                    <a:spcPct val="0"/>
                  </a:spcBef>
                  <a:spcAft>
                    <a:spcPct val="0"/>
                  </a:spcAft>
                  <a:defRPr kumimoji="1" sz="800" kern="1200">
                    <a:solidFill>
                      <a:schemeClr val="lt1"/>
                    </a:solidFill>
                    <a:latin typeface="+mn-lt"/>
                    <a:ea typeface="+mn-ea"/>
                    <a:cs typeface="+mn-cs"/>
                  </a:defRPr>
                </a:lvl4pPr>
                <a:lvl5pPr marL="1828800" algn="l" rtl="0" fontAlgn="base" latinLnBrk="1">
                  <a:spcBef>
                    <a:spcPct val="0"/>
                  </a:spcBef>
                  <a:spcAft>
                    <a:spcPct val="0"/>
                  </a:spcAft>
                  <a:defRPr kumimoji="1" sz="800" kern="1200">
                    <a:solidFill>
                      <a:schemeClr val="lt1"/>
                    </a:solidFill>
                    <a:latin typeface="+mn-lt"/>
                    <a:ea typeface="+mn-ea"/>
                    <a:cs typeface="+mn-cs"/>
                  </a:defRPr>
                </a:lvl5pPr>
                <a:lvl6pPr marL="2286000" algn="l" defTabSz="914400" rtl="0" eaLnBrk="1" latinLnBrk="1" hangingPunct="1">
                  <a:defRPr kumimoji="1" sz="800" kern="1200">
                    <a:solidFill>
                      <a:schemeClr val="lt1"/>
                    </a:solidFill>
                    <a:latin typeface="+mn-lt"/>
                    <a:ea typeface="+mn-ea"/>
                    <a:cs typeface="+mn-cs"/>
                  </a:defRPr>
                </a:lvl6pPr>
                <a:lvl7pPr marL="2743200" algn="l" defTabSz="914400" rtl="0" eaLnBrk="1" latinLnBrk="1" hangingPunct="1">
                  <a:defRPr kumimoji="1" sz="800" kern="1200">
                    <a:solidFill>
                      <a:schemeClr val="lt1"/>
                    </a:solidFill>
                    <a:latin typeface="+mn-lt"/>
                    <a:ea typeface="+mn-ea"/>
                    <a:cs typeface="+mn-cs"/>
                  </a:defRPr>
                </a:lvl7pPr>
                <a:lvl8pPr marL="3200400" algn="l" defTabSz="914400" rtl="0" eaLnBrk="1" latinLnBrk="1" hangingPunct="1">
                  <a:defRPr kumimoji="1" sz="800" kern="1200">
                    <a:solidFill>
                      <a:schemeClr val="lt1"/>
                    </a:solidFill>
                    <a:latin typeface="+mn-lt"/>
                    <a:ea typeface="+mn-ea"/>
                    <a:cs typeface="+mn-cs"/>
                  </a:defRPr>
                </a:lvl8pPr>
                <a:lvl9pPr marL="3657600" algn="l" defTabSz="914400" rtl="0" eaLnBrk="1" latinLnBrk="1" hangingPunct="1">
                  <a:defRPr kumimoji="1" sz="800" kern="1200">
                    <a:solidFill>
                      <a:schemeClr val="lt1"/>
                    </a:solidFill>
                    <a:latin typeface="+mn-lt"/>
                    <a:ea typeface="+mn-ea"/>
                    <a:cs typeface="+mn-cs"/>
                  </a:defRPr>
                </a:lvl9pPr>
              </a:lstStyle>
              <a:p>
                <a:r>
                  <a:rPr lang="ko-KR" altLang="en-US" spc="-200" dirty="0">
                    <a:solidFill>
                      <a:srgbClr val="FFFFFF">
                        <a:lumMod val="50000"/>
                      </a:srgbClr>
                    </a:solidFill>
                    <a:latin typeface="Trebuchet MS" pitchFamily="34" charset="0"/>
                    <a:ea typeface="맑은 고딕" pitchFamily="50" charset="-127"/>
                    <a:cs typeface="Calibri" pitchFamily="34" charset="0"/>
                  </a:rPr>
                  <a:t>서울출발</a:t>
                </a:r>
                <a:endParaRPr lang="en-US" spc="-200" dirty="0">
                  <a:solidFill>
                    <a:srgbClr val="FFFFFF">
                      <a:lumMod val="50000"/>
                    </a:srgbClr>
                  </a:solidFill>
                  <a:latin typeface="Trebuchet MS" pitchFamily="34" charset="0"/>
                  <a:ea typeface="맑은 고딕" pitchFamily="50" charset="-127"/>
                  <a:cs typeface="Calibri" pitchFamily="34" charset="0"/>
                </a:endParaRPr>
              </a:p>
            </p:txBody>
          </p:sp>
          <p:sp>
            <p:nvSpPr>
              <p:cNvPr id="13" name="Drop-Down Arrow Box"/>
              <p:cNvSpPr>
                <a:spLocks/>
              </p:cNvSpPr>
              <p:nvPr>
                <p:custDataLst>
                  <p:tags r:id="rId6"/>
                </p:custDataLst>
              </p:nvPr>
            </p:nvSpPr>
            <p:spPr bwMode="auto">
              <a:xfrm>
                <a:off x="4262438" y="1428996"/>
                <a:ext cx="144000" cy="162000"/>
              </a:xfrm>
              <a:prstGeom prst="rect">
                <a:avLst/>
              </a:prstGeom>
              <a:solidFill>
                <a:schemeClr val="bg1">
                  <a:lumMod val="85000"/>
                </a:schemeClr>
              </a:solidFill>
              <a:ln w="6350" cap="flat" cmpd="sng" algn="ctr">
                <a:solidFill>
                  <a:schemeClr val="bg1">
                    <a:lumMod val="6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72000" tIns="32400" rIns="162000" bIns="32400" rtlCol="0" anchor="ctr"/>
              <a:lstStyle>
                <a:defPPr>
                  <a:defRPr lang="ko-KR"/>
                </a:defPPr>
                <a:lvl1pPr algn="l" rtl="0" fontAlgn="base" latinLnBrk="1">
                  <a:spcBef>
                    <a:spcPct val="0"/>
                  </a:spcBef>
                  <a:spcAft>
                    <a:spcPct val="0"/>
                  </a:spcAft>
                  <a:defRPr kumimoji="1" sz="800" kern="1200">
                    <a:solidFill>
                      <a:schemeClr val="lt1"/>
                    </a:solidFill>
                    <a:latin typeface="+mn-lt"/>
                    <a:ea typeface="+mn-ea"/>
                    <a:cs typeface="+mn-cs"/>
                  </a:defRPr>
                </a:lvl1pPr>
                <a:lvl2pPr marL="457200" algn="l" rtl="0" fontAlgn="base" latinLnBrk="1">
                  <a:spcBef>
                    <a:spcPct val="0"/>
                  </a:spcBef>
                  <a:spcAft>
                    <a:spcPct val="0"/>
                  </a:spcAft>
                  <a:defRPr kumimoji="1" sz="800" kern="1200">
                    <a:solidFill>
                      <a:schemeClr val="lt1"/>
                    </a:solidFill>
                    <a:latin typeface="+mn-lt"/>
                    <a:ea typeface="+mn-ea"/>
                    <a:cs typeface="+mn-cs"/>
                  </a:defRPr>
                </a:lvl2pPr>
                <a:lvl3pPr marL="914400" algn="l" rtl="0" fontAlgn="base" latinLnBrk="1">
                  <a:spcBef>
                    <a:spcPct val="0"/>
                  </a:spcBef>
                  <a:spcAft>
                    <a:spcPct val="0"/>
                  </a:spcAft>
                  <a:defRPr kumimoji="1" sz="800" kern="1200">
                    <a:solidFill>
                      <a:schemeClr val="lt1"/>
                    </a:solidFill>
                    <a:latin typeface="+mn-lt"/>
                    <a:ea typeface="+mn-ea"/>
                    <a:cs typeface="+mn-cs"/>
                  </a:defRPr>
                </a:lvl3pPr>
                <a:lvl4pPr marL="1371600" algn="l" rtl="0" fontAlgn="base" latinLnBrk="1">
                  <a:spcBef>
                    <a:spcPct val="0"/>
                  </a:spcBef>
                  <a:spcAft>
                    <a:spcPct val="0"/>
                  </a:spcAft>
                  <a:defRPr kumimoji="1" sz="800" kern="1200">
                    <a:solidFill>
                      <a:schemeClr val="lt1"/>
                    </a:solidFill>
                    <a:latin typeface="+mn-lt"/>
                    <a:ea typeface="+mn-ea"/>
                    <a:cs typeface="+mn-cs"/>
                  </a:defRPr>
                </a:lvl4pPr>
                <a:lvl5pPr marL="1828800" algn="l" rtl="0" fontAlgn="base" latinLnBrk="1">
                  <a:spcBef>
                    <a:spcPct val="0"/>
                  </a:spcBef>
                  <a:spcAft>
                    <a:spcPct val="0"/>
                  </a:spcAft>
                  <a:defRPr kumimoji="1" sz="800" kern="1200">
                    <a:solidFill>
                      <a:schemeClr val="lt1"/>
                    </a:solidFill>
                    <a:latin typeface="+mn-lt"/>
                    <a:ea typeface="+mn-ea"/>
                    <a:cs typeface="+mn-cs"/>
                  </a:defRPr>
                </a:lvl5pPr>
                <a:lvl6pPr marL="2286000" algn="l" defTabSz="914400" rtl="0" eaLnBrk="1" latinLnBrk="1" hangingPunct="1">
                  <a:defRPr kumimoji="1" sz="800" kern="1200">
                    <a:solidFill>
                      <a:schemeClr val="lt1"/>
                    </a:solidFill>
                    <a:latin typeface="+mn-lt"/>
                    <a:ea typeface="+mn-ea"/>
                    <a:cs typeface="+mn-cs"/>
                  </a:defRPr>
                </a:lvl6pPr>
                <a:lvl7pPr marL="2743200" algn="l" defTabSz="914400" rtl="0" eaLnBrk="1" latinLnBrk="1" hangingPunct="1">
                  <a:defRPr kumimoji="1" sz="800" kern="1200">
                    <a:solidFill>
                      <a:schemeClr val="lt1"/>
                    </a:solidFill>
                    <a:latin typeface="+mn-lt"/>
                    <a:ea typeface="+mn-ea"/>
                    <a:cs typeface="+mn-cs"/>
                  </a:defRPr>
                </a:lvl7pPr>
                <a:lvl8pPr marL="3200400" algn="l" defTabSz="914400" rtl="0" eaLnBrk="1" latinLnBrk="1" hangingPunct="1">
                  <a:defRPr kumimoji="1" sz="800" kern="1200">
                    <a:solidFill>
                      <a:schemeClr val="lt1"/>
                    </a:solidFill>
                    <a:latin typeface="+mn-lt"/>
                    <a:ea typeface="+mn-ea"/>
                    <a:cs typeface="+mn-cs"/>
                  </a:defRPr>
                </a:lvl8pPr>
                <a:lvl9pPr marL="3657600" algn="l" defTabSz="914400" rtl="0" eaLnBrk="1" latinLnBrk="1" hangingPunct="1">
                  <a:defRPr kumimoji="1" sz="800" kern="1200">
                    <a:solidFill>
                      <a:schemeClr val="lt1"/>
                    </a:solidFill>
                    <a:latin typeface="+mn-lt"/>
                    <a:ea typeface="+mn-ea"/>
                    <a:cs typeface="+mn-cs"/>
                  </a:defRPr>
                </a:lvl9pPr>
              </a:lstStyle>
              <a:p>
                <a:endParaRPr lang="en-US" spc="-200" dirty="0">
                  <a:solidFill>
                    <a:srgbClr val="FFFFFF">
                      <a:lumMod val="50000"/>
                    </a:srgbClr>
                  </a:solidFill>
                  <a:latin typeface="Calibri" pitchFamily="34" charset="0"/>
                  <a:cs typeface="Calibri" pitchFamily="34" charset="0"/>
                </a:endParaRPr>
              </a:p>
            </p:txBody>
          </p:sp>
          <p:sp>
            <p:nvSpPr>
              <p:cNvPr id="14" name="Drop-Down Arrow"/>
              <p:cNvSpPr/>
              <p:nvPr>
                <p:custDataLst>
                  <p:tags r:id="rId7"/>
                </p:custDataLst>
              </p:nvPr>
            </p:nvSpPr>
            <p:spPr>
              <a:xfrm rot="10800000">
                <a:off x="4289045" y="1490075"/>
                <a:ext cx="74231" cy="63991"/>
              </a:xfrm>
              <a:prstGeom prst="triangle">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algn="l" rtl="0" fontAlgn="base" latinLnBrk="1">
                  <a:spcBef>
                    <a:spcPct val="0"/>
                  </a:spcBef>
                  <a:spcAft>
                    <a:spcPct val="0"/>
                  </a:spcAft>
                  <a:defRPr kumimoji="1" sz="800" kern="1200">
                    <a:solidFill>
                      <a:schemeClr val="lt1"/>
                    </a:solidFill>
                    <a:latin typeface="+mn-lt"/>
                    <a:ea typeface="+mn-ea"/>
                    <a:cs typeface="+mn-cs"/>
                  </a:defRPr>
                </a:lvl1pPr>
                <a:lvl2pPr marL="457200" algn="l" rtl="0" fontAlgn="base" latinLnBrk="1">
                  <a:spcBef>
                    <a:spcPct val="0"/>
                  </a:spcBef>
                  <a:spcAft>
                    <a:spcPct val="0"/>
                  </a:spcAft>
                  <a:defRPr kumimoji="1" sz="800" kern="1200">
                    <a:solidFill>
                      <a:schemeClr val="lt1"/>
                    </a:solidFill>
                    <a:latin typeface="+mn-lt"/>
                    <a:ea typeface="+mn-ea"/>
                    <a:cs typeface="+mn-cs"/>
                  </a:defRPr>
                </a:lvl2pPr>
                <a:lvl3pPr marL="914400" algn="l" rtl="0" fontAlgn="base" latinLnBrk="1">
                  <a:spcBef>
                    <a:spcPct val="0"/>
                  </a:spcBef>
                  <a:spcAft>
                    <a:spcPct val="0"/>
                  </a:spcAft>
                  <a:defRPr kumimoji="1" sz="800" kern="1200">
                    <a:solidFill>
                      <a:schemeClr val="lt1"/>
                    </a:solidFill>
                    <a:latin typeface="+mn-lt"/>
                    <a:ea typeface="+mn-ea"/>
                    <a:cs typeface="+mn-cs"/>
                  </a:defRPr>
                </a:lvl3pPr>
                <a:lvl4pPr marL="1371600" algn="l" rtl="0" fontAlgn="base" latinLnBrk="1">
                  <a:spcBef>
                    <a:spcPct val="0"/>
                  </a:spcBef>
                  <a:spcAft>
                    <a:spcPct val="0"/>
                  </a:spcAft>
                  <a:defRPr kumimoji="1" sz="800" kern="1200">
                    <a:solidFill>
                      <a:schemeClr val="lt1"/>
                    </a:solidFill>
                    <a:latin typeface="+mn-lt"/>
                    <a:ea typeface="+mn-ea"/>
                    <a:cs typeface="+mn-cs"/>
                  </a:defRPr>
                </a:lvl4pPr>
                <a:lvl5pPr marL="1828800" algn="l" rtl="0" fontAlgn="base" latinLnBrk="1">
                  <a:spcBef>
                    <a:spcPct val="0"/>
                  </a:spcBef>
                  <a:spcAft>
                    <a:spcPct val="0"/>
                  </a:spcAft>
                  <a:defRPr kumimoji="1" sz="800" kern="1200">
                    <a:solidFill>
                      <a:schemeClr val="lt1"/>
                    </a:solidFill>
                    <a:latin typeface="+mn-lt"/>
                    <a:ea typeface="+mn-ea"/>
                    <a:cs typeface="+mn-cs"/>
                  </a:defRPr>
                </a:lvl5pPr>
                <a:lvl6pPr marL="2286000" algn="l" defTabSz="914400" rtl="0" eaLnBrk="1" latinLnBrk="1" hangingPunct="1">
                  <a:defRPr kumimoji="1" sz="800" kern="1200">
                    <a:solidFill>
                      <a:schemeClr val="lt1"/>
                    </a:solidFill>
                    <a:latin typeface="+mn-lt"/>
                    <a:ea typeface="+mn-ea"/>
                    <a:cs typeface="+mn-cs"/>
                  </a:defRPr>
                </a:lvl6pPr>
                <a:lvl7pPr marL="2743200" algn="l" defTabSz="914400" rtl="0" eaLnBrk="1" latinLnBrk="1" hangingPunct="1">
                  <a:defRPr kumimoji="1" sz="800" kern="1200">
                    <a:solidFill>
                      <a:schemeClr val="lt1"/>
                    </a:solidFill>
                    <a:latin typeface="+mn-lt"/>
                    <a:ea typeface="+mn-ea"/>
                    <a:cs typeface="+mn-cs"/>
                  </a:defRPr>
                </a:lvl7pPr>
                <a:lvl8pPr marL="3200400" algn="l" defTabSz="914400" rtl="0" eaLnBrk="1" latinLnBrk="1" hangingPunct="1">
                  <a:defRPr kumimoji="1" sz="800" kern="1200">
                    <a:solidFill>
                      <a:schemeClr val="lt1"/>
                    </a:solidFill>
                    <a:latin typeface="+mn-lt"/>
                    <a:ea typeface="+mn-ea"/>
                    <a:cs typeface="+mn-cs"/>
                  </a:defRPr>
                </a:lvl8pPr>
                <a:lvl9pPr marL="3657600" algn="l" defTabSz="914400" rtl="0" eaLnBrk="1" latinLnBrk="1" hangingPunct="1">
                  <a:defRPr kumimoji="1" sz="800" kern="1200">
                    <a:solidFill>
                      <a:schemeClr val="lt1"/>
                    </a:solidFill>
                    <a:latin typeface="+mn-lt"/>
                    <a:ea typeface="+mn-ea"/>
                    <a:cs typeface="+mn-cs"/>
                  </a:defRPr>
                </a:lvl9pPr>
              </a:lstStyle>
              <a:p>
                <a:pPr algn="ctr"/>
                <a:endParaRPr lang="en-US" spc="-200" dirty="0">
                  <a:solidFill>
                    <a:srgbClr val="FFFFFF">
                      <a:lumMod val="50000"/>
                    </a:srgbClr>
                  </a:solidFill>
                  <a:latin typeface="Calibri" pitchFamily="34" charset="0"/>
                  <a:cs typeface="Calibri" pitchFamily="34" charset="0"/>
                </a:endParaRPr>
              </a:p>
            </p:txBody>
          </p:sp>
        </p:grpSp>
        <p:grpSp>
          <p:nvGrpSpPr>
            <p:cNvPr id="8" name="그룹 8"/>
            <p:cNvGrpSpPr/>
            <p:nvPr/>
          </p:nvGrpSpPr>
          <p:grpSpPr>
            <a:xfrm>
              <a:off x="6090357" y="349619"/>
              <a:ext cx="760773" cy="167650"/>
              <a:chOff x="595152" y="705827"/>
              <a:chExt cx="760773" cy="167650"/>
            </a:xfrm>
          </p:grpSpPr>
          <p:pic>
            <p:nvPicPr>
              <p:cNvPr id="10" name="그림 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5152" y="738894"/>
                <a:ext cx="123825" cy="123825"/>
              </a:xfrm>
              <a:prstGeom prst="rect">
                <a:avLst/>
              </a:prstGeom>
            </p:spPr>
          </p:pic>
          <p:sp>
            <p:nvSpPr>
              <p:cNvPr id="11" name="Link Bar"/>
              <p:cNvSpPr>
                <a:spLocks/>
              </p:cNvSpPr>
              <p:nvPr/>
            </p:nvSpPr>
            <p:spPr bwMode="auto">
              <a:xfrm>
                <a:off x="674887" y="705827"/>
                <a:ext cx="681038" cy="16765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100" spc="-200" dirty="0" err="1">
                    <a:solidFill>
                      <a:srgbClr val="FF9900"/>
                    </a:solidFill>
                    <a:latin typeface="맑은 고딕" panose="020B0503020000020004" pitchFamily="50" charset="-127"/>
                    <a:ea typeface="맑은 고딕" panose="020B0503020000020004" pitchFamily="50" charset="-127"/>
                  </a:rPr>
                  <a:t>모바일앱</a:t>
                </a:r>
                <a:endParaRPr kumimoji="1" lang="en-US" altLang="ko-KR" sz="1100" u="sng" spc="-200" dirty="0">
                  <a:solidFill>
                    <a:srgbClr val="FF9900"/>
                  </a:solidFill>
                  <a:latin typeface="맑은 고딕" panose="020B0503020000020004" pitchFamily="50" charset="-127"/>
                  <a:ea typeface="맑은 고딕" panose="020B0503020000020004" pitchFamily="50" charset="-127"/>
                </a:endParaRPr>
              </a:p>
            </p:txBody>
          </p:sp>
        </p:grpSp>
      </p:grpSp>
      <p:grpSp>
        <p:nvGrpSpPr>
          <p:cNvPr id="9" name="그룹 14"/>
          <p:cNvGrpSpPr/>
          <p:nvPr userDrawn="1"/>
        </p:nvGrpSpPr>
        <p:grpSpPr>
          <a:xfrm>
            <a:off x="1718603" y="997055"/>
            <a:ext cx="4487591" cy="293721"/>
            <a:chOff x="3158404" y="893142"/>
            <a:chExt cx="3205422" cy="209801"/>
          </a:xfrm>
        </p:grpSpPr>
        <p:grpSp>
          <p:nvGrpSpPr>
            <p:cNvPr id="15" name="Search Box"/>
            <p:cNvGrpSpPr/>
            <p:nvPr>
              <p:custDataLst>
                <p:tags r:id="rId1"/>
              </p:custDataLst>
            </p:nvPr>
          </p:nvGrpSpPr>
          <p:grpSpPr>
            <a:xfrm>
              <a:off x="4386790" y="900705"/>
              <a:ext cx="1977036" cy="178643"/>
              <a:chOff x="2005983" y="2461637"/>
              <a:chExt cx="2176930" cy="122443"/>
            </a:xfrm>
          </p:grpSpPr>
          <p:sp>
            <p:nvSpPr>
              <p:cNvPr id="18" name="Text Box"/>
              <p:cNvSpPr>
                <a:spLocks/>
              </p:cNvSpPr>
              <p:nvPr>
                <p:custDataLst>
                  <p:tags r:id="rId2"/>
                </p:custDataLst>
              </p:nvPr>
            </p:nvSpPr>
            <p:spPr bwMode="auto">
              <a:xfrm>
                <a:off x="2005983" y="2461637"/>
                <a:ext cx="2176930" cy="122443"/>
              </a:xfrm>
              <a:prstGeom prst="rect">
                <a:avLst/>
              </a:prstGeom>
              <a:solidFill>
                <a:schemeClr val="bg1"/>
              </a:solidFill>
              <a:ln w="6350" cap="flat" cmpd="sng" algn="ctr">
                <a:solidFill>
                  <a:srgbClr val="FF9900"/>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ctr" anchorCtr="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endParaRPr kumimoji="1" lang="en-US" sz="1200" i="1" dirty="0">
                  <a:ln>
                    <a:solidFill>
                      <a:srgbClr val="FF9900"/>
                    </a:solidFill>
                  </a:ln>
                  <a:solidFill>
                    <a:srgbClr val="727272"/>
                  </a:solidFill>
                  <a:latin typeface="Calibri"/>
                </a:endParaRPr>
              </a:p>
            </p:txBody>
          </p:sp>
          <p:sp>
            <p:nvSpPr>
              <p:cNvPr id="19" name="Search Icon"/>
              <p:cNvSpPr>
                <a:spLocks noEditPoints="1"/>
              </p:cNvSpPr>
              <p:nvPr>
                <p:custDataLst>
                  <p:tags r:id="rId3"/>
                </p:custDataLst>
              </p:nvPr>
            </p:nvSpPr>
            <p:spPr bwMode="auto">
              <a:xfrm>
                <a:off x="3985576" y="2478446"/>
                <a:ext cx="142704" cy="88828"/>
              </a:xfrm>
              <a:custGeom>
                <a:avLst/>
                <a:gdLst>
                  <a:gd name="T0" fmla="*/ 117 w 315"/>
                  <a:gd name="T1" fmla="*/ 0 h 343"/>
                  <a:gd name="T2" fmla="*/ 0 w 315"/>
                  <a:gd name="T3" fmla="*/ 117 h 343"/>
                  <a:gd name="T4" fmla="*/ 117 w 315"/>
                  <a:gd name="T5" fmla="*/ 232 h 343"/>
                  <a:gd name="T6" fmla="*/ 232 w 315"/>
                  <a:gd name="T7" fmla="*/ 117 h 343"/>
                  <a:gd name="T8" fmla="*/ 117 w 315"/>
                  <a:gd name="T9" fmla="*/ 0 h 343"/>
                  <a:gd name="T10" fmla="*/ 117 w 315"/>
                  <a:gd name="T11" fmla="*/ 26 h 343"/>
                  <a:gd name="T12" fmla="*/ 208 w 315"/>
                  <a:gd name="T13" fmla="*/ 117 h 343"/>
                  <a:gd name="T14" fmla="*/ 117 w 315"/>
                  <a:gd name="T15" fmla="*/ 207 h 343"/>
                  <a:gd name="T16" fmla="*/ 26 w 315"/>
                  <a:gd name="T17" fmla="*/ 117 h 343"/>
                  <a:gd name="T18" fmla="*/ 117 w 315"/>
                  <a:gd name="T19" fmla="*/ 26 h 343"/>
                  <a:gd name="T20" fmla="*/ 218 w 315"/>
                  <a:gd name="T21" fmla="*/ 196 h 343"/>
                  <a:gd name="T22" fmla="*/ 184 w 315"/>
                  <a:gd name="T23" fmla="*/ 226 h 343"/>
                  <a:gd name="T24" fmla="*/ 186 w 315"/>
                  <a:gd name="T25" fmla="*/ 228 h 343"/>
                  <a:gd name="T26" fmla="*/ 271 w 315"/>
                  <a:gd name="T27" fmla="*/ 331 h 343"/>
                  <a:gd name="T28" fmla="*/ 305 w 315"/>
                  <a:gd name="T29" fmla="*/ 335 h 343"/>
                  <a:gd name="T30" fmla="*/ 306 w 315"/>
                  <a:gd name="T31" fmla="*/ 301 h 343"/>
                  <a:gd name="T32" fmla="*/ 221 w 315"/>
                  <a:gd name="T33" fmla="*/ 199 h 343"/>
                  <a:gd name="T34" fmla="*/ 218 w 315"/>
                  <a:gd name="T35" fmla="*/ 196 h 3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15" h="343">
                    <a:moveTo>
                      <a:pt x="117" y="0"/>
                    </a:moveTo>
                    <a:cubicBezTo>
                      <a:pt x="53" y="0"/>
                      <a:pt x="0" y="53"/>
                      <a:pt x="0" y="117"/>
                    </a:cubicBezTo>
                    <a:cubicBezTo>
                      <a:pt x="0" y="181"/>
                      <a:pt x="53" y="232"/>
                      <a:pt x="117" y="232"/>
                    </a:cubicBezTo>
                    <a:cubicBezTo>
                      <a:pt x="181" y="232"/>
                      <a:pt x="232" y="181"/>
                      <a:pt x="232" y="117"/>
                    </a:cubicBezTo>
                    <a:cubicBezTo>
                      <a:pt x="232" y="53"/>
                      <a:pt x="181" y="0"/>
                      <a:pt x="117" y="0"/>
                    </a:cubicBezTo>
                    <a:close/>
                    <a:moveTo>
                      <a:pt x="117" y="26"/>
                    </a:moveTo>
                    <a:cubicBezTo>
                      <a:pt x="167" y="26"/>
                      <a:pt x="208" y="66"/>
                      <a:pt x="208" y="117"/>
                    </a:cubicBezTo>
                    <a:cubicBezTo>
                      <a:pt x="208" y="167"/>
                      <a:pt x="167" y="207"/>
                      <a:pt x="117" y="207"/>
                    </a:cubicBezTo>
                    <a:cubicBezTo>
                      <a:pt x="67" y="207"/>
                      <a:pt x="26" y="167"/>
                      <a:pt x="26" y="117"/>
                    </a:cubicBezTo>
                    <a:cubicBezTo>
                      <a:pt x="26" y="66"/>
                      <a:pt x="67" y="26"/>
                      <a:pt x="117" y="26"/>
                    </a:cubicBezTo>
                    <a:close/>
                    <a:moveTo>
                      <a:pt x="218" y="196"/>
                    </a:moveTo>
                    <a:cubicBezTo>
                      <a:pt x="208" y="208"/>
                      <a:pt x="197" y="218"/>
                      <a:pt x="184" y="226"/>
                    </a:cubicBezTo>
                    <a:lnTo>
                      <a:pt x="186" y="228"/>
                    </a:lnTo>
                    <a:lnTo>
                      <a:pt x="271" y="331"/>
                    </a:lnTo>
                    <a:cubicBezTo>
                      <a:pt x="279" y="341"/>
                      <a:pt x="296" y="343"/>
                      <a:pt x="305" y="335"/>
                    </a:cubicBezTo>
                    <a:cubicBezTo>
                      <a:pt x="315" y="326"/>
                      <a:pt x="315" y="309"/>
                      <a:pt x="306" y="301"/>
                    </a:cubicBezTo>
                    <a:lnTo>
                      <a:pt x="221" y="199"/>
                    </a:lnTo>
                    <a:lnTo>
                      <a:pt x="218" y="196"/>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endParaRPr kumimoji="1" lang="en-US" sz="1200" dirty="0">
                  <a:solidFill>
                    <a:srgbClr val="262626"/>
                  </a:solidFill>
                  <a:latin typeface="Calibri" pitchFamily="34" charset="0"/>
                  <a:cs typeface="Calibri" pitchFamily="34" charset="0"/>
                </a:endParaRPr>
              </a:p>
            </p:txBody>
          </p:sp>
        </p:grpSp>
        <p:pic>
          <p:nvPicPr>
            <p:cNvPr id="17" name="그림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58404" y="893142"/>
              <a:ext cx="885825" cy="209801"/>
            </a:xfrm>
            <a:prstGeom prst="rect">
              <a:avLst/>
            </a:prstGeom>
          </p:spPr>
        </p:pic>
      </p:grpSp>
      <p:cxnSp>
        <p:nvCxnSpPr>
          <p:cNvPr id="20" name="직선 연결선 19"/>
          <p:cNvCxnSpPr/>
          <p:nvPr userDrawn="1"/>
        </p:nvCxnSpPr>
        <p:spPr bwMode="auto">
          <a:xfrm>
            <a:off x="0" y="713782"/>
            <a:ext cx="12801600" cy="0"/>
          </a:xfrm>
          <a:prstGeom prst="line">
            <a:avLst/>
          </a:prstGeom>
          <a:noFill/>
          <a:ln w="9525" cap="flat" cmpd="sng" algn="ctr">
            <a:solidFill>
              <a:schemeClr val="bg1">
                <a:lumMod val="75000"/>
              </a:schemeClr>
            </a:solidFill>
            <a:prstDash val="solid"/>
            <a:round/>
            <a:headEnd type="none" w="med" len="med"/>
            <a:tailEnd type="none" w="med" len="med"/>
          </a:ln>
          <a:effectLst/>
        </p:spPr>
      </p:cxnSp>
      <p:sp>
        <p:nvSpPr>
          <p:cNvPr id="21" name="Link Bar"/>
          <p:cNvSpPr>
            <a:spLocks/>
          </p:cNvSpPr>
          <p:nvPr userDrawn="1"/>
        </p:nvSpPr>
        <p:spPr bwMode="auto">
          <a:xfrm>
            <a:off x="2000483" y="1559738"/>
            <a:ext cx="715919" cy="27199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092" tIns="43240" rIns="96092" bIns="4324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200" b="1" spc="-200" dirty="0">
                <a:solidFill>
                  <a:srgbClr val="FFFFFF">
                    <a:lumMod val="85000"/>
                  </a:srgbClr>
                </a:solidFill>
                <a:latin typeface="맑은 고딕" panose="020B0503020000020004" pitchFamily="50" charset="-127"/>
                <a:ea typeface="맑은 고딕" panose="020B0503020000020004" pitchFamily="50" charset="-127"/>
              </a:rPr>
              <a:t>해외</a:t>
            </a:r>
            <a:endParaRPr kumimoji="1" lang="en-US" altLang="ko-KR" sz="1200" b="1" u="sng" spc="-200" dirty="0">
              <a:solidFill>
                <a:srgbClr val="FFFFFF">
                  <a:lumMod val="85000"/>
                </a:srgbClr>
              </a:solidFill>
              <a:latin typeface="맑은 고딕" panose="020B0503020000020004" pitchFamily="50" charset="-127"/>
              <a:ea typeface="맑은 고딕" panose="020B0503020000020004" pitchFamily="50" charset="-127"/>
            </a:endParaRPr>
          </a:p>
        </p:txBody>
      </p:sp>
      <p:sp>
        <p:nvSpPr>
          <p:cNvPr id="23" name="Link Bar"/>
          <p:cNvSpPr>
            <a:spLocks/>
          </p:cNvSpPr>
          <p:nvPr userDrawn="1"/>
        </p:nvSpPr>
        <p:spPr bwMode="auto">
          <a:xfrm>
            <a:off x="2480232" y="1579689"/>
            <a:ext cx="3280489" cy="263843"/>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092" tIns="43240" rIns="96092" bIns="4324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100" spc="-200" dirty="0">
                <a:solidFill>
                  <a:srgbClr val="FFFFFF"/>
                </a:solidFill>
                <a:latin typeface="맑은 고딕" panose="020B0503020000020004" pitchFamily="50" charset="-127"/>
                <a:ea typeface="맑은 고딕" panose="020B0503020000020004" pitchFamily="50" charset="-127"/>
              </a:rPr>
              <a:t>자유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패키지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호텔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항공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패스</a:t>
            </a:r>
            <a:r>
              <a:rPr kumimoji="1" lang="en-US" altLang="ko-KR" sz="1100" spc="-200" dirty="0">
                <a:solidFill>
                  <a:srgbClr val="FFFFFF"/>
                </a:solidFill>
                <a:latin typeface="맑은 고딕" panose="020B0503020000020004" pitchFamily="50" charset="-127"/>
                <a:ea typeface="맑은 고딕" panose="020B0503020000020004" pitchFamily="50" charset="-127"/>
              </a:rPr>
              <a:t>/</a:t>
            </a:r>
            <a:r>
              <a:rPr kumimoji="1" lang="ko-KR" altLang="en-US" sz="1100" spc="-200" dirty="0">
                <a:solidFill>
                  <a:srgbClr val="FFFFFF"/>
                </a:solidFill>
                <a:latin typeface="맑은 고딕" panose="020B0503020000020004" pitchFamily="50" charset="-127"/>
                <a:ea typeface="맑은 고딕" panose="020B0503020000020004" pitchFamily="50" charset="-127"/>
              </a:rPr>
              <a:t>티켓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렌터카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endParaRPr kumimoji="1" lang="en-US" altLang="ko-KR" sz="1100" u="sng" spc="-200" dirty="0">
              <a:solidFill>
                <a:srgbClr val="FFFFFF"/>
              </a:solidFill>
              <a:latin typeface="맑은 고딕" panose="020B0503020000020004" pitchFamily="50" charset="-127"/>
              <a:ea typeface="맑은 고딕" panose="020B0503020000020004" pitchFamily="50" charset="-127"/>
            </a:endParaRPr>
          </a:p>
        </p:txBody>
      </p:sp>
      <p:grpSp>
        <p:nvGrpSpPr>
          <p:cNvPr id="16" name="그룹 24"/>
          <p:cNvGrpSpPr/>
          <p:nvPr userDrawn="1"/>
        </p:nvGrpSpPr>
        <p:grpSpPr>
          <a:xfrm>
            <a:off x="166690" y="414756"/>
            <a:ext cx="2913698" cy="234710"/>
            <a:chOff x="119062" y="362928"/>
            <a:chExt cx="2081213" cy="167650"/>
          </a:xfrm>
        </p:grpSpPr>
        <p:sp>
          <p:nvSpPr>
            <p:cNvPr id="26" name="Link Bar"/>
            <p:cNvSpPr>
              <a:spLocks/>
            </p:cNvSpPr>
            <p:nvPr/>
          </p:nvSpPr>
          <p:spPr bwMode="auto">
            <a:xfrm>
              <a:off x="195262" y="362928"/>
              <a:ext cx="2005013" cy="16765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여행정보</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맞춤여행 </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기업</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a:t>
              </a:r>
              <a:r>
                <a:rPr kumimoji="1" lang="ko-KR" altLang="en-US" sz="1100" spc="-200" dirty="0" err="1">
                  <a:solidFill>
                    <a:srgbClr val="000000">
                      <a:lumMod val="50000"/>
                      <a:lumOff val="50000"/>
                    </a:srgbClr>
                  </a:solidFill>
                  <a:latin typeface="맑은 고딕" panose="020B0503020000020004" pitchFamily="50" charset="-127"/>
                  <a:ea typeface="맑은 고딕" panose="020B0503020000020004" pitchFamily="50" charset="-127"/>
                </a:rPr>
                <a:t>학단</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 </a:t>
              </a:r>
              <a:r>
                <a:rPr kumimoji="1" lang="en-US" altLang="ko-KR" sz="1100" spc="-200" dirty="0">
                  <a:solidFill>
                    <a:srgbClr val="000000">
                      <a:lumMod val="50000"/>
                      <a:lumOff val="50000"/>
                    </a:srgbClr>
                  </a:solidFill>
                  <a:latin typeface="맑은 고딕" panose="020B0503020000020004" pitchFamily="50" charset="-127"/>
                  <a:ea typeface="맑은 고딕" panose="020B0503020000020004" pitchFamily="50" charset="-127"/>
                </a:rPr>
                <a:t> |  </a:t>
              </a:r>
              <a:r>
                <a:rPr kumimoji="1" lang="ko-KR" altLang="en-US" sz="1100" spc="-200" dirty="0">
                  <a:solidFill>
                    <a:srgbClr val="000000">
                      <a:lumMod val="50000"/>
                      <a:lumOff val="50000"/>
                    </a:srgbClr>
                  </a:solidFill>
                  <a:latin typeface="맑은 고딕" panose="020B0503020000020004" pitchFamily="50" charset="-127"/>
                  <a:ea typeface="맑은 고딕" panose="020B0503020000020004" pitchFamily="50" charset="-127"/>
                </a:rPr>
                <a:t>이벤트 </a:t>
              </a:r>
              <a:endParaRPr kumimoji="1" lang="en-US" altLang="ko-KR" sz="11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pic>
          <p:nvPicPr>
            <p:cNvPr id="27" name="그림 2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9062" y="404812"/>
              <a:ext cx="123825" cy="123825"/>
            </a:xfrm>
            <a:prstGeom prst="rect">
              <a:avLst/>
            </a:prstGeom>
          </p:spPr>
        </p:pic>
      </p:grpSp>
      <p:sp>
        <p:nvSpPr>
          <p:cNvPr id="49" name="직사각형 48"/>
          <p:cNvSpPr/>
          <p:nvPr userDrawn="1"/>
        </p:nvSpPr>
        <p:spPr bwMode="auto">
          <a:xfrm>
            <a:off x="1594046" y="1542478"/>
            <a:ext cx="384433" cy="371053"/>
          </a:xfrm>
          <a:prstGeom prst="rect">
            <a:avLst/>
          </a:prstGeom>
          <a:solidFill>
            <a:srgbClr val="E60210"/>
          </a:solidFill>
          <a:ln w="6350">
            <a:noFill/>
            <a:round/>
            <a:headEnd/>
            <a:tailEnd/>
          </a:ln>
          <a:effectLst/>
        </p:spPr>
        <p:txBody>
          <a:bodyPr wrap="none" lIns="48051" tIns="61019" rIns="48051" bIns="61019" rtlCol="0" anchor="ctr"/>
          <a:lstStyle/>
          <a:p>
            <a:pPr algn="ctr" fontAlgn="base">
              <a:spcBef>
                <a:spcPct val="20000"/>
              </a:spcBef>
              <a:spcAft>
                <a:spcPct val="0"/>
              </a:spcAft>
            </a:pPr>
            <a:endParaRPr kumimoji="1" lang="ko-KR" altLang="en-US" sz="900" b="1" dirty="0">
              <a:solidFill>
                <a:srgbClr val="000000">
                  <a:lumMod val="50000"/>
                  <a:lumOff val="50000"/>
                </a:srgbClr>
              </a:solidFill>
              <a:latin typeface="돋움" pitchFamily="50" charset="-127"/>
            </a:endParaRPr>
          </a:p>
        </p:txBody>
      </p:sp>
      <p:grpSp>
        <p:nvGrpSpPr>
          <p:cNvPr id="22" name="그룹 49"/>
          <p:cNvGrpSpPr/>
          <p:nvPr userDrawn="1"/>
        </p:nvGrpSpPr>
        <p:grpSpPr>
          <a:xfrm>
            <a:off x="1664234" y="1640547"/>
            <a:ext cx="226800" cy="167224"/>
            <a:chOff x="4029074" y="1369686"/>
            <a:chExt cx="180000" cy="119446"/>
          </a:xfrm>
        </p:grpSpPr>
        <p:cxnSp>
          <p:nvCxnSpPr>
            <p:cNvPr id="51" name="직선 연결선 50"/>
            <p:cNvCxnSpPr/>
            <p:nvPr/>
          </p:nvCxnSpPr>
          <p:spPr bwMode="auto">
            <a:xfrm>
              <a:off x="4029074" y="1369686"/>
              <a:ext cx="180000" cy="1914"/>
            </a:xfrm>
            <a:prstGeom prst="line">
              <a:avLst/>
            </a:prstGeom>
            <a:noFill/>
            <a:ln w="19050" cap="flat" cmpd="sng" algn="ctr">
              <a:solidFill>
                <a:schemeClr val="bg1"/>
              </a:solidFill>
              <a:prstDash val="solid"/>
              <a:round/>
              <a:headEnd type="none" w="med" len="med"/>
              <a:tailEnd type="none" w="med" len="med"/>
            </a:ln>
            <a:effectLst/>
          </p:spPr>
        </p:cxnSp>
        <p:cxnSp>
          <p:nvCxnSpPr>
            <p:cNvPr id="52" name="직선 연결선 51"/>
            <p:cNvCxnSpPr/>
            <p:nvPr/>
          </p:nvCxnSpPr>
          <p:spPr bwMode="auto">
            <a:xfrm>
              <a:off x="4029074" y="1430484"/>
              <a:ext cx="180000" cy="1914"/>
            </a:xfrm>
            <a:prstGeom prst="line">
              <a:avLst/>
            </a:prstGeom>
            <a:noFill/>
            <a:ln w="19050" cap="flat" cmpd="sng" algn="ctr">
              <a:solidFill>
                <a:schemeClr val="bg1"/>
              </a:solidFill>
              <a:prstDash val="solid"/>
              <a:round/>
              <a:headEnd type="none" w="med" len="med"/>
              <a:tailEnd type="none" w="med" len="med"/>
            </a:ln>
            <a:effectLst/>
          </p:spPr>
        </p:cxnSp>
        <p:cxnSp>
          <p:nvCxnSpPr>
            <p:cNvPr id="53" name="직선 연결선 52"/>
            <p:cNvCxnSpPr/>
            <p:nvPr/>
          </p:nvCxnSpPr>
          <p:spPr bwMode="auto">
            <a:xfrm>
              <a:off x="4029074" y="1487218"/>
              <a:ext cx="180000" cy="1914"/>
            </a:xfrm>
            <a:prstGeom prst="line">
              <a:avLst/>
            </a:prstGeom>
            <a:noFill/>
            <a:ln w="19050" cap="flat" cmpd="sng" algn="ctr">
              <a:solidFill>
                <a:schemeClr val="bg1"/>
              </a:solidFill>
              <a:prstDash val="solid"/>
              <a:round/>
              <a:headEnd type="none" w="med" len="med"/>
              <a:tailEnd type="none" w="med" len="med"/>
            </a:ln>
            <a:effectLst/>
          </p:spPr>
        </p:cxnSp>
      </p:grpSp>
      <p:sp>
        <p:nvSpPr>
          <p:cNvPr id="56" name="Link Bar"/>
          <p:cNvSpPr>
            <a:spLocks/>
          </p:cNvSpPr>
          <p:nvPr userDrawn="1"/>
        </p:nvSpPr>
        <p:spPr bwMode="auto">
          <a:xfrm>
            <a:off x="7114510" y="1026224"/>
            <a:ext cx="1068178" cy="225824"/>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092" tIns="43240" rIns="96092" bIns="4324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레저</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a:t>
            </a: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스포츠</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grpSp>
        <p:nvGrpSpPr>
          <p:cNvPr id="24" name="그룹 56"/>
          <p:cNvGrpSpPr/>
          <p:nvPr userDrawn="1"/>
        </p:nvGrpSpPr>
        <p:grpSpPr>
          <a:xfrm>
            <a:off x="10502011" y="1035640"/>
            <a:ext cx="243343" cy="243342"/>
            <a:chOff x="6787304" y="695325"/>
            <a:chExt cx="306708" cy="306708"/>
          </a:xfrm>
        </p:grpSpPr>
        <p:sp>
          <p:nvSpPr>
            <p:cNvPr id="58" name="타원 57"/>
            <p:cNvSpPr/>
            <p:nvPr/>
          </p:nvSpPr>
          <p:spPr bwMode="auto">
            <a:xfrm>
              <a:off x="6787304"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59" name="그림 5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846578" y="762453"/>
              <a:ext cx="187711" cy="183019"/>
            </a:xfrm>
            <a:prstGeom prst="rect">
              <a:avLst/>
            </a:prstGeom>
          </p:spPr>
        </p:pic>
      </p:grpSp>
      <p:grpSp>
        <p:nvGrpSpPr>
          <p:cNvPr id="25" name="그룹 59"/>
          <p:cNvGrpSpPr/>
          <p:nvPr userDrawn="1"/>
        </p:nvGrpSpPr>
        <p:grpSpPr>
          <a:xfrm>
            <a:off x="9729346" y="1035640"/>
            <a:ext cx="243343" cy="243342"/>
            <a:chOff x="6484915" y="695325"/>
            <a:chExt cx="306708" cy="306708"/>
          </a:xfrm>
        </p:grpSpPr>
        <p:sp>
          <p:nvSpPr>
            <p:cNvPr id="61" name="타원 60"/>
            <p:cNvSpPr/>
            <p:nvPr/>
          </p:nvSpPr>
          <p:spPr bwMode="auto">
            <a:xfrm>
              <a:off x="6484915"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62" name="그림 61"/>
            <p:cNvPicPr>
              <a:picLocks noChangeAspect="1"/>
            </p:cNvPicPr>
            <p:nvPr/>
          </p:nvPicPr>
          <p:blipFill>
            <a:blip r:embed="rId13" cstate="print">
              <a:lum bright="30000"/>
              <a:extLst>
                <a:ext uri="{28A0092B-C50C-407E-A947-70E740481C1C}">
                  <a14:useLocalDpi xmlns:a14="http://schemas.microsoft.com/office/drawing/2010/main" val="0"/>
                </a:ext>
              </a:extLst>
            </a:blip>
            <a:stretch>
              <a:fillRect/>
            </a:stretch>
          </p:blipFill>
          <p:spPr>
            <a:xfrm>
              <a:off x="6584419" y="738227"/>
              <a:ext cx="145477" cy="211177"/>
            </a:xfrm>
            <a:prstGeom prst="rect">
              <a:avLst/>
            </a:prstGeom>
          </p:spPr>
        </p:pic>
      </p:grpSp>
      <p:grpSp>
        <p:nvGrpSpPr>
          <p:cNvPr id="28" name="그룹 62"/>
          <p:cNvGrpSpPr/>
          <p:nvPr userDrawn="1"/>
        </p:nvGrpSpPr>
        <p:grpSpPr>
          <a:xfrm>
            <a:off x="8967421" y="1022140"/>
            <a:ext cx="243343" cy="243342"/>
            <a:chOff x="6077484" y="695325"/>
            <a:chExt cx="306708" cy="306708"/>
          </a:xfrm>
        </p:grpSpPr>
        <p:sp>
          <p:nvSpPr>
            <p:cNvPr id="64" name="타원 63"/>
            <p:cNvSpPr/>
            <p:nvPr/>
          </p:nvSpPr>
          <p:spPr bwMode="auto">
            <a:xfrm>
              <a:off x="6077484"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65" name="그림 64"/>
            <p:cNvPicPr>
              <a:picLocks noChangeAspect="1"/>
            </p:cNvPicPr>
            <p:nvPr/>
          </p:nvPicPr>
          <p:blipFill>
            <a:blip r:embed="rId14" cstate="print">
              <a:lum bright="30000"/>
              <a:extLst>
                <a:ext uri="{28A0092B-C50C-407E-A947-70E740481C1C}">
                  <a14:useLocalDpi xmlns:a14="http://schemas.microsoft.com/office/drawing/2010/main" val="0"/>
                </a:ext>
              </a:extLst>
            </a:blip>
            <a:stretch>
              <a:fillRect/>
            </a:stretch>
          </p:blipFill>
          <p:spPr>
            <a:xfrm>
              <a:off x="6153337" y="782665"/>
              <a:ext cx="150171" cy="159555"/>
            </a:xfrm>
            <a:prstGeom prst="rect">
              <a:avLst/>
            </a:prstGeom>
          </p:spPr>
        </p:pic>
      </p:grpSp>
      <p:grpSp>
        <p:nvGrpSpPr>
          <p:cNvPr id="29" name="그룹 65"/>
          <p:cNvGrpSpPr/>
          <p:nvPr userDrawn="1"/>
        </p:nvGrpSpPr>
        <p:grpSpPr>
          <a:xfrm>
            <a:off x="7998863" y="1035640"/>
            <a:ext cx="243343" cy="243342"/>
            <a:chOff x="7168586" y="695325"/>
            <a:chExt cx="306708" cy="306708"/>
          </a:xfrm>
        </p:grpSpPr>
        <p:sp>
          <p:nvSpPr>
            <p:cNvPr id="67" name="타원 66"/>
            <p:cNvSpPr/>
            <p:nvPr/>
          </p:nvSpPr>
          <p:spPr bwMode="auto">
            <a:xfrm>
              <a:off x="7168586"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68" name="그림 67"/>
            <p:cNvPicPr>
              <a:picLocks noChangeAspect="1"/>
            </p:cNvPicPr>
            <p:nvPr/>
          </p:nvPicPr>
          <p:blipFill>
            <a:blip r:embed="rId15" cstate="print">
              <a:lum bright="30000"/>
              <a:extLst>
                <a:ext uri="{28A0092B-C50C-407E-A947-70E740481C1C}">
                  <a14:useLocalDpi xmlns:a14="http://schemas.microsoft.com/office/drawing/2010/main" val="0"/>
                </a:ext>
              </a:extLst>
            </a:blip>
            <a:stretch>
              <a:fillRect/>
            </a:stretch>
          </p:blipFill>
          <p:spPr>
            <a:xfrm>
              <a:off x="7220037" y="773830"/>
              <a:ext cx="183019" cy="159555"/>
            </a:xfrm>
            <a:prstGeom prst="rect">
              <a:avLst/>
            </a:prstGeom>
          </p:spPr>
        </p:pic>
      </p:grpSp>
      <p:grpSp>
        <p:nvGrpSpPr>
          <p:cNvPr id="30" name="그룹 68"/>
          <p:cNvGrpSpPr/>
          <p:nvPr userDrawn="1"/>
        </p:nvGrpSpPr>
        <p:grpSpPr>
          <a:xfrm>
            <a:off x="7112325" y="1025293"/>
            <a:ext cx="243344" cy="243342"/>
            <a:chOff x="5561461" y="695325"/>
            <a:chExt cx="306708" cy="306708"/>
          </a:xfrm>
        </p:grpSpPr>
        <p:sp>
          <p:nvSpPr>
            <p:cNvPr id="70" name="타원 69"/>
            <p:cNvSpPr/>
            <p:nvPr/>
          </p:nvSpPr>
          <p:spPr bwMode="auto">
            <a:xfrm>
              <a:off x="5561461" y="695325"/>
              <a:ext cx="306708" cy="306708"/>
            </a:xfrm>
            <a:prstGeom prst="ellipse">
              <a:avLst/>
            </a:prstGeom>
            <a:solidFill>
              <a:schemeClr val="bg1">
                <a:lumMod val="95000"/>
              </a:schemeClr>
            </a:solidFill>
            <a:ln w="6350">
              <a:noFill/>
              <a:round/>
              <a:headEnd/>
              <a:tailEnd/>
            </a:ln>
            <a:effectLst/>
          </p:spPr>
          <p:txBody>
            <a:bodyPr wrap="none" lIns="36000" rIns="36000" rtlCol="0" anchor="ctr"/>
            <a:lstStyle/>
            <a:p>
              <a:pPr algn="ctr" fontAlgn="base">
                <a:spcBef>
                  <a:spcPct val="20000"/>
                </a:spcBef>
                <a:spcAft>
                  <a:spcPct val="0"/>
                </a:spcAft>
              </a:pPr>
              <a:endParaRPr kumimoji="1" lang="ko-KR" altLang="en-US" sz="1100" b="1" dirty="0">
                <a:solidFill>
                  <a:srgbClr val="000000"/>
                </a:solidFill>
                <a:latin typeface="돋움" pitchFamily="50" charset="-127"/>
              </a:endParaRPr>
            </a:p>
          </p:txBody>
        </p:sp>
        <p:pic>
          <p:nvPicPr>
            <p:cNvPr id="71" name="그림 7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605804" y="752918"/>
              <a:ext cx="229230" cy="196483"/>
            </a:xfrm>
            <a:prstGeom prst="rect">
              <a:avLst/>
            </a:prstGeom>
          </p:spPr>
        </p:pic>
      </p:grpSp>
      <p:sp>
        <p:nvSpPr>
          <p:cNvPr id="72" name="Link Bar"/>
          <p:cNvSpPr>
            <a:spLocks/>
          </p:cNvSpPr>
          <p:nvPr userDrawn="1"/>
        </p:nvSpPr>
        <p:spPr bwMode="auto">
          <a:xfrm>
            <a:off x="9006351" y="1026224"/>
            <a:ext cx="777589" cy="225824"/>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092" tIns="43240" rIns="96092" bIns="4324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허니문 </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 </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sp>
        <p:nvSpPr>
          <p:cNvPr id="73" name="Link Bar"/>
          <p:cNvSpPr>
            <a:spLocks/>
          </p:cNvSpPr>
          <p:nvPr userDrawn="1"/>
        </p:nvSpPr>
        <p:spPr bwMode="auto">
          <a:xfrm>
            <a:off x="9824413" y="1026224"/>
            <a:ext cx="578260" cy="225824"/>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092" tIns="43240" rIns="96092" bIns="4324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골프</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sp>
        <p:nvSpPr>
          <p:cNvPr id="74" name="Link Bar"/>
          <p:cNvSpPr>
            <a:spLocks/>
          </p:cNvSpPr>
          <p:nvPr userDrawn="1"/>
        </p:nvSpPr>
        <p:spPr bwMode="auto">
          <a:xfrm>
            <a:off x="10578823" y="1026224"/>
            <a:ext cx="674313" cy="225824"/>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092" tIns="43240" rIns="96092" bIns="4324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err="1">
                <a:solidFill>
                  <a:srgbClr val="000000">
                    <a:lumMod val="50000"/>
                    <a:lumOff val="50000"/>
                  </a:srgbClr>
                </a:solidFill>
                <a:latin typeface="맑은 고딕" panose="020B0503020000020004" pitchFamily="50" charset="-127"/>
                <a:ea typeface="맑은 고딕" panose="020B0503020000020004" pitchFamily="50" charset="-127"/>
              </a:rPr>
              <a:t>크루즈</a:t>
            </a: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 </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 </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sp>
        <p:nvSpPr>
          <p:cNvPr id="75" name="Link Bar"/>
          <p:cNvSpPr>
            <a:spLocks/>
          </p:cNvSpPr>
          <p:nvPr userDrawn="1"/>
        </p:nvSpPr>
        <p:spPr bwMode="auto">
          <a:xfrm>
            <a:off x="8080521" y="1026224"/>
            <a:ext cx="952794" cy="225824"/>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092" tIns="43240" rIns="96092" bIns="4324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kumimoji="1" lang="ko-KR" altLang="en-US" sz="900" spc="-200" dirty="0" err="1">
                <a:solidFill>
                  <a:srgbClr val="000000">
                    <a:lumMod val="50000"/>
                    <a:lumOff val="50000"/>
                  </a:srgbClr>
                </a:solidFill>
                <a:latin typeface="맑은 고딕" panose="020B0503020000020004" pitchFamily="50" charset="-127"/>
                <a:ea typeface="맑은 고딕" panose="020B0503020000020004" pitchFamily="50" charset="-127"/>
              </a:rPr>
              <a:t>키즈투어</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a:t>
            </a:r>
            <a:r>
              <a:rPr kumimoji="1" lang="ko-KR" altLang="en-US" sz="900" spc="-200" dirty="0">
                <a:solidFill>
                  <a:srgbClr val="000000">
                    <a:lumMod val="50000"/>
                    <a:lumOff val="50000"/>
                  </a:srgbClr>
                </a:solidFill>
                <a:latin typeface="맑은 고딕" panose="020B0503020000020004" pitchFamily="50" charset="-127"/>
                <a:ea typeface="맑은 고딕" panose="020B0503020000020004" pitchFamily="50" charset="-127"/>
              </a:rPr>
              <a:t>태교</a:t>
            </a:r>
            <a:r>
              <a:rPr kumimoji="1" lang="en-US" altLang="ko-KR" sz="900" spc="-200" dirty="0">
                <a:solidFill>
                  <a:srgbClr val="000000">
                    <a:lumMod val="50000"/>
                    <a:lumOff val="50000"/>
                  </a:srgbClr>
                </a:solidFill>
                <a:latin typeface="맑은 고딕" panose="020B0503020000020004" pitchFamily="50" charset="-127"/>
                <a:ea typeface="맑은 고딕" panose="020B0503020000020004" pitchFamily="50" charset="-127"/>
              </a:rPr>
              <a:t>  </a:t>
            </a:r>
            <a:endParaRPr kumimoji="1" lang="en-US" altLang="ko-KR" sz="900" u="sng" spc="-200" dirty="0">
              <a:solidFill>
                <a:srgbClr val="000000">
                  <a:lumMod val="50000"/>
                  <a:lumOff val="50000"/>
                </a:srgbClr>
              </a:solidFill>
              <a:latin typeface="맑은 고딕" panose="020B0503020000020004" pitchFamily="50" charset="-127"/>
              <a:ea typeface="맑은 고딕" panose="020B0503020000020004" pitchFamily="50" charset="-127"/>
            </a:endParaRPr>
          </a:p>
        </p:txBody>
      </p:sp>
      <p:sp>
        <p:nvSpPr>
          <p:cNvPr id="76" name="Link Bar"/>
          <p:cNvSpPr>
            <a:spLocks/>
          </p:cNvSpPr>
          <p:nvPr userDrawn="1"/>
        </p:nvSpPr>
        <p:spPr bwMode="auto">
          <a:xfrm>
            <a:off x="6366977" y="1559738"/>
            <a:ext cx="1028833" cy="27199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092" tIns="43240" rIns="96092" bIns="4324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200" b="1" spc="-200" dirty="0">
                <a:solidFill>
                  <a:srgbClr val="FFFFFF">
                    <a:lumMod val="85000"/>
                  </a:srgbClr>
                </a:solidFill>
                <a:latin typeface="맑은 고딕" panose="020B0503020000020004" pitchFamily="50" charset="-127"/>
                <a:ea typeface="맑은 고딕" panose="020B0503020000020004" pitchFamily="50" charset="-127"/>
              </a:rPr>
              <a:t>국내</a:t>
            </a:r>
            <a:endParaRPr kumimoji="1" lang="en-US" altLang="ko-KR" sz="1200" b="1" u="sng" spc="-200" dirty="0">
              <a:solidFill>
                <a:srgbClr val="FFFFFF">
                  <a:lumMod val="85000"/>
                </a:srgbClr>
              </a:solidFill>
              <a:latin typeface="맑은 고딕" panose="020B0503020000020004" pitchFamily="50" charset="-127"/>
              <a:ea typeface="맑은 고딕" panose="020B0503020000020004" pitchFamily="50" charset="-127"/>
            </a:endParaRPr>
          </a:p>
        </p:txBody>
      </p:sp>
      <p:sp>
        <p:nvSpPr>
          <p:cNvPr id="77" name="Link Bar"/>
          <p:cNvSpPr>
            <a:spLocks/>
          </p:cNvSpPr>
          <p:nvPr userDrawn="1"/>
        </p:nvSpPr>
        <p:spPr bwMode="auto">
          <a:xfrm>
            <a:off x="6867466" y="1579684"/>
            <a:ext cx="3083951" cy="263843"/>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6092" tIns="43240" rIns="96092" bIns="4324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ct val="0"/>
              </a:spcBef>
              <a:spcAft>
                <a:spcPct val="0"/>
              </a:spcAft>
            </a:pPr>
            <a:r>
              <a:rPr kumimoji="1" lang="ko-KR" altLang="en-US" sz="1100" spc="-200" dirty="0">
                <a:solidFill>
                  <a:srgbClr val="FFFFFF"/>
                </a:solidFill>
                <a:latin typeface="맑은 고딕" panose="020B0503020000020004" pitchFamily="50" charset="-127"/>
                <a:ea typeface="맑은 고딕" panose="020B0503020000020004" pitchFamily="50" charset="-127"/>
              </a:rPr>
              <a:t>제주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내륙</a:t>
            </a:r>
            <a:r>
              <a:rPr kumimoji="1" lang="en-US" altLang="ko-KR" sz="1100" spc="-200" dirty="0">
                <a:solidFill>
                  <a:srgbClr val="FFFFFF"/>
                </a:solidFill>
                <a:latin typeface="맑은 고딕" panose="020B0503020000020004" pitchFamily="50" charset="-127"/>
                <a:ea typeface="맑은 고딕" panose="020B0503020000020004" pitchFamily="50" charset="-127"/>
              </a:rPr>
              <a:t>/</a:t>
            </a:r>
            <a:r>
              <a:rPr kumimoji="1" lang="ko-KR" altLang="en-US" sz="1100" spc="-200" dirty="0">
                <a:solidFill>
                  <a:srgbClr val="FFFFFF"/>
                </a:solidFill>
                <a:latin typeface="맑은 고딕" panose="020B0503020000020004" pitchFamily="50" charset="-127"/>
                <a:ea typeface="맑은 고딕" panose="020B0503020000020004" pitchFamily="50" charset="-127"/>
              </a:rPr>
              <a:t>섬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숙박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항공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렌터카   </a:t>
            </a:r>
            <a:r>
              <a:rPr kumimoji="1" lang="en-US" altLang="ko-KR" sz="1100" spc="-200" dirty="0">
                <a:solidFill>
                  <a:srgbClr val="FFFFFF"/>
                </a:solidFill>
                <a:latin typeface="맑은 고딕" panose="020B0503020000020004" pitchFamily="50" charset="-127"/>
                <a:ea typeface="맑은 고딕" panose="020B0503020000020004" pitchFamily="50" charset="-127"/>
              </a:rPr>
              <a:t>|   </a:t>
            </a:r>
            <a:r>
              <a:rPr kumimoji="1" lang="ko-KR" altLang="en-US" sz="1100" spc="-200" dirty="0">
                <a:solidFill>
                  <a:srgbClr val="FFFFFF"/>
                </a:solidFill>
                <a:latin typeface="맑은 고딕" panose="020B0503020000020004" pitchFamily="50" charset="-127"/>
                <a:ea typeface="맑은 고딕" panose="020B0503020000020004" pitchFamily="50" charset="-127"/>
              </a:rPr>
              <a:t>레저</a:t>
            </a:r>
            <a:r>
              <a:rPr kumimoji="1" lang="en-US" altLang="ko-KR" sz="1100" spc="-200" dirty="0">
                <a:solidFill>
                  <a:srgbClr val="FFFFFF"/>
                </a:solidFill>
                <a:latin typeface="맑은 고딕" panose="020B0503020000020004" pitchFamily="50" charset="-127"/>
                <a:ea typeface="맑은 고딕" panose="020B0503020000020004" pitchFamily="50" charset="-127"/>
              </a:rPr>
              <a:t>/</a:t>
            </a:r>
            <a:r>
              <a:rPr kumimoji="1" lang="ko-KR" altLang="en-US" sz="1100" spc="-200" dirty="0">
                <a:solidFill>
                  <a:srgbClr val="FFFFFF"/>
                </a:solidFill>
                <a:latin typeface="맑은 고딕" panose="020B0503020000020004" pitchFamily="50" charset="-127"/>
                <a:ea typeface="맑은 고딕" panose="020B0503020000020004" pitchFamily="50" charset="-127"/>
              </a:rPr>
              <a:t>입장권</a:t>
            </a:r>
            <a:endParaRPr kumimoji="1" lang="en-US" altLang="ko-KR" sz="1100" u="sng" spc="-200" dirty="0">
              <a:solidFill>
                <a:srgbClr val="FFFFFF"/>
              </a:solidFill>
              <a:latin typeface="맑은 고딕" panose="020B0503020000020004" pitchFamily="50" charset="-127"/>
              <a:ea typeface="맑은 고딕" panose="020B0503020000020004" pitchFamily="50" charset="-127"/>
            </a:endParaRPr>
          </a:p>
        </p:txBody>
      </p:sp>
      <p:pic>
        <p:nvPicPr>
          <p:cNvPr id="55" name="그림 54"/>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10355556" y="1579129"/>
            <a:ext cx="855849" cy="302400"/>
          </a:xfrm>
          <a:prstGeom prst="rect">
            <a:avLst/>
          </a:prstGeom>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제목 슬라이드">
    <p:spTree>
      <p:nvGrpSpPr>
        <p:cNvPr id="1" name=""/>
        <p:cNvGrpSpPr/>
        <p:nvPr/>
      </p:nvGrpSpPr>
      <p:grpSpPr>
        <a:xfrm>
          <a:off x="0" y="0"/>
          <a:ext cx="0" cy="0"/>
          <a:chOff x="0" y="0"/>
          <a:chExt cx="0" cy="0"/>
        </a:xfrm>
      </p:grpSpPr>
      <p:sp>
        <p:nvSpPr>
          <p:cNvPr id="12" name="Rectangle 33"/>
          <p:cNvSpPr>
            <a:spLocks noChangeArrowheads="1"/>
          </p:cNvSpPr>
          <p:nvPr userDrawn="1"/>
        </p:nvSpPr>
        <p:spPr bwMode="auto">
          <a:xfrm>
            <a:off x="0" y="0"/>
            <a:ext cx="12801600" cy="9601200"/>
          </a:xfrm>
          <a:prstGeom prst="rect">
            <a:avLst/>
          </a:prstGeom>
          <a:noFill/>
          <a:ln w="9525">
            <a:solidFill>
              <a:srgbClr val="000000"/>
            </a:solidFill>
            <a:miter lim="800000"/>
            <a:headEnd/>
            <a:tailEnd/>
          </a:ln>
          <a:effectLst/>
        </p:spPr>
        <p:txBody>
          <a:bodyPr wrap="none" lIns="122014" tIns="61007" rIns="122014" bIns="61007" anchor="ctr"/>
          <a:lstStyle/>
          <a:p>
            <a:pPr latinLnBrk="0">
              <a:defRPr/>
            </a:pPr>
            <a:endParaRPr lang="ko-KR" altLang="en-US" kern="0">
              <a:solidFill>
                <a:sysClr val="windowText" lastClr="000000"/>
              </a:solidFill>
            </a:endParaRPr>
          </a:p>
        </p:txBody>
      </p:sp>
      <p:sp>
        <p:nvSpPr>
          <p:cNvPr id="13" name="Rectangle 34"/>
          <p:cNvSpPr>
            <a:spLocks noChangeArrowheads="1"/>
          </p:cNvSpPr>
          <p:nvPr userDrawn="1"/>
        </p:nvSpPr>
        <p:spPr bwMode="auto">
          <a:xfrm>
            <a:off x="11544031" y="9134519"/>
            <a:ext cx="1208356" cy="255588"/>
          </a:xfrm>
          <a:prstGeom prst="rect">
            <a:avLst/>
          </a:prstGeom>
          <a:noFill/>
          <a:ln w="9525">
            <a:noFill/>
            <a:miter lim="800000"/>
            <a:headEnd/>
            <a:tailEnd/>
          </a:ln>
          <a:effectLst/>
        </p:spPr>
        <p:txBody>
          <a:bodyPr lIns="122014" tIns="61007" rIns="122014" bIns="61007"/>
          <a:lstStyle/>
          <a:p>
            <a:pPr algn="r">
              <a:defRPr/>
            </a:pPr>
            <a:r>
              <a:rPr lang="en-US" altLang="ko-KR" sz="1200" b="1" dirty="0">
                <a:solidFill>
                  <a:prstClr val="black"/>
                </a:solidFill>
              </a:rPr>
              <a:t>&lt;</a:t>
            </a:r>
            <a:fld id="{2FFC3833-91D9-4AD9-8D04-ED803031D204}" type="slidenum">
              <a:rPr lang="en-US" altLang="ko-KR" sz="1200" b="1">
                <a:solidFill>
                  <a:prstClr val="black"/>
                </a:solidFill>
              </a:rPr>
              <a:pPr algn="r">
                <a:defRPr/>
              </a:pPr>
              <a:t>‹#›</a:t>
            </a:fld>
            <a:r>
              <a:rPr lang="en-US" altLang="ko-KR" sz="1200" b="1" dirty="0">
                <a:solidFill>
                  <a:prstClr val="black"/>
                </a:solidFill>
              </a:rPr>
              <a:t>&gt;</a:t>
            </a:r>
          </a:p>
        </p:txBody>
      </p:sp>
      <p:graphicFrame>
        <p:nvGraphicFramePr>
          <p:cNvPr id="15" name="Group 60"/>
          <p:cNvGraphicFramePr>
            <a:graphicFrameLocks noGrp="1"/>
          </p:cNvGraphicFramePr>
          <p:nvPr userDrawn="1"/>
        </p:nvGraphicFramePr>
        <p:xfrm>
          <a:off x="149782" y="228918"/>
          <a:ext cx="12485663" cy="597854"/>
        </p:xfrm>
        <a:graphic>
          <a:graphicData uri="http://schemas.openxmlformats.org/drawingml/2006/table">
            <a:tbl>
              <a:tblPr/>
              <a:tblGrid>
                <a:gridCol w="1612509">
                  <a:extLst>
                    <a:ext uri="{9D8B030D-6E8A-4147-A177-3AD203B41FA5}">
                      <a16:colId xmlns:a16="http://schemas.microsoft.com/office/drawing/2014/main" val="20000"/>
                    </a:ext>
                  </a:extLst>
                </a:gridCol>
                <a:gridCol w="5208856">
                  <a:extLst>
                    <a:ext uri="{9D8B030D-6E8A-4147-A177-3AD203B41FA5}">
                      <a16:colId xmlns:a16="http://schemas.microsoft.com/office/drawing/2014/main" val="20001"/>
                    </a:ext>
                  </a:extLst>
                </a:gridCol>
                <a:gridCol w="1702777">
                  <a:extLst>
                    <a:ext uri="{9D8B030D-6E8A-4147-A177-3AD203B41FA5}">
                      <a16:colId xmlns:a16="http://schemas.microsoft.com/office/drawing/2014/main" val="20002"/>
                    </a:ext>
                  </a:extLst>
                </a:gridCol>
                <a:gridCol w="3961521">
                  <a:extLst>
                    <a:ext uri="{9D8B030D-6E8A-4147-A177-3AD203B41FA5}">
                      <a16:colId xmlns:a16="http://schemas.microsoft.com/office/drawing/2014/main" val="20003"/>
                    </a:ext>
                  </a:extLst>
                </a:gridCol>
              </a:tblGrid>
              <a:tr h="298927">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100" b="1" i="0" u="none" strike="noStrike" cap="none" normalizeH="0" baseline="0">
                          <a:ln>
                            <a:noFill/>
                          </a:ln>
                          <a:solidFill>
                            <a:schemeClr val="tx1"/>
                          </a:solidFill>
                          <a:effectLst/>
                          <a:latin typeface="맑은 고딕" pitchFamily="50" charset="-127"/>
                          <a:ea typeface="맑은 고딕" pitchFamily="50" charset="-127"/>
                        </a:rPr>
                        <a:t>Name of project</a:t>
                      </a: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1100" b="0" i="0" u="none" strike="noStrike" cap="none" normalizeH="0" baseline="0">
                        <a:ln>
                          <a:noFill/>
                        </a:ln>
                        <a:solidFill>
                          <a:schemeClr val="tx1"/>
                        </a:solidFill>
                        <a:effectLst/>
                        <a:latin typeface="맑은 고딕" pitchFamily="50" charset="-127"/>
                        <a:ea typeface="맑은 고딕" pitchFamily="50" charset="-127"/>
                      </a:endParaRP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100" b="1" i="0" u="none" strike="noStrike" cap="none" normalizeH="0" baseline="0">
                          <a:ln>
                            <a:noFill/>
                          </a:ln>
                          <a:solidFill>
                            <a:schemeClr val="tx1"/>
                          </a:solidFill>
                          <a:effectLst/>
                          <a:latin typeface="맑은 고딕" pitchFamily="50" charset="-127"/>
                          <a:ea typeface="맑은 고딕" pitchFamily="50" charset="-127"/>
                        </a:rPr>
                        <a:t>Reported</a:t>
                      </a: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1100" b="0" i="0" u="none" strike="noStrike" cap="none" normalizeH="0" baseline="0">
                        <a:ln>
                          <a:noFill/>
                        </a:ln>
                        <a:solidFill>
                          <a:schemeClr val="tx1"/>
                        </a:solidFill>
                        <a:effectLst/>
                        <a:latin typeface="맑은 고딕" pitchFamily="50" charset="-127"/>
                        <a:ea typeface="맑은 고딕" pitchFamily="50" charset="-127"/>
                      </a:endParaRP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0"/>
                  </a:ext>
                </a:extLst>
              </a:tr>
              <a:tr h="298927">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100" b="1" i="0" u="none" strike="noStrike" cap="none" normalizeH="0" baseline="0">
                          <a:ln>
                            <a:noFill/>
                          </a:ln>
                          <a:solidFill>
                            <a:schemeClr val="tx1"/>
                          </a:solidFill>
                          <a:effectLst/>
                          <a:latin typeface="맑은 고딕" pitchFamily="50" charset="-127"/>
                          <a:ea typeface="맑은 고딕" pitchFamily="50" charset="-127"/>
                        </a:rPr>
                        <a:t>Directory</a:t>
                      </a: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1100" b="0" i="0" u="none" strike="noStrike" cap="none" normalizeH="0" baseline="0">
                        <a:ln>
                          <a:noFill/>
                        </a:ln>
                        <a:solidFill>
                          <a:schemeClr val="tx1"/>
                        </a:solidFill>
                        <a:effectLst/>
                        <a:latin typeface="맑은 고딕" pitchFamily="50" charset="-127"/>
                        <a:ea typeface="맑은 고딕" pitchFamily="50" charset="-127"/>
                      </a:endParaRP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100" b="1" i="0" u="none" strike="noStrike" cap="none" normalizeH="0" baseline="0">
                          <a:ln>
                            <a:noFill/>
                          </a:ln>
                          <a:solidFill>
                            <a:schemeClr val="tx1"/>
                          </a:solidFill>
                          <a:effectLst/>
                          <a:latin typeface="맑은 고딕" pitchFamily="50" charset="-127"/>
                          <a:ea typeface="맑은 고딕" pitchFamily="50" charset="-127"/>
                        </a:rPr>
                        <a:t>Number</a:t>
                      </a: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1100" b="0" i="0" u="none" strike="noStrike" cap="none" normalizeH="0" baseline="0">
                        <a:ln>
                          <a:noFill/>
                        </a:ln>
                        <a:solidFill>
                          <a:schemeClr val="tx1"/>
                        </a:solidFill>
                        <a:effectLst/>
                        <a:latin typeface="맑은 고딕" pitchFamily="50" charset="-127"/>
                        <a:ea typeface="맑은 고딕" pitchFamily="50" charset="-127"/>
                      </a:endParaRP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bl>
          </a:graphicData>
        </a:graphic>
      </p:graphicFrame>
      <p:graphicFrame>
        <p:nvGraphicFramePr>
          <p:cNvPr id="16" name="Group 61"/>
          <p:cNvGraphicFramePr>
            <a:graphicFrameLocks noGrp="1"/>
          </p:cNvGraphicFramePr>
          <p:nvPr userDrawn="1"/>
        </p:nvGraphicFramePr>
        <p:xfrm>
          <a:off x="102594" y="148962"/>
          <a:ext cx="12600549" cy="9276715"/>
        </p:xfrm>
        <a:graphic>
          <a:graphicData uri="http://schemas.openxmlformats.org/drawingml/2006/table">
            <a:tbl>
              <a:tblPr/>
              <a:tblGrid>
                <a:gridCol w="12600549">
                  <a:extLst>
                    <a:ext uri="{9D8B030D-6E8A-4147-A177-3AD203B41FA5}">
                      <a16:colId xmlns:a16="http://schemas.microsoft.com/office/drawing/2014/main" val="20000"/>
                    </a:ext>
                  </a:extLst>
                </a:gridCol>
              </a:tblGrid>
              <a:tr h="9276715">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2500" b="0" i="0" u="none" strike="noStrike" cap="none" normalizeH="0" baseline="0" dirty="0">
                        <a:ln>
                          <a:noFill/>
                        </a:ln>
                        <a:solidFill>
                          <a:schemeClr val="tx1"/>
                        </a:solidFill>
                        <a:effectLst/>
                        <a:latin typeface="굴림" pitchFamily="50" charset="-127"/>
                        <a:ea typeface="굴림" pitchFamily="50" charset="-127"/>
                      </a:endParaRPr>
                    </a:p>
                  </a:txBody>
                  <a:tcPr marL="118169" marR="118169" marT="64008" marB="640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77318203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idx="1"/>
          </p:nvPr>
        </p:nvSpPr>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5" name="바닥글 개체 틀 4"/>
          <p:cNvSpPr>
            <a:spLocks noGrp="1"/>
          </p:cNvSpPr>
          <p:nvPr>
            <p:ph type="ftr" sz="quarter" idx="11"/>
          </p:nvPr>
        </p:nvSpPr>
        <p:spPr/>
        <p:txBody>
          <a:bodyPr/>
          <a:lstStyle/>
          <a:p>
            <a:endParaRPr lang="ko-KR" altLang="en-US">
              <a:solidFill>
                <a:prstClr val="black">
                  <a:tint val="75000"/>
                </a:prstClr>
              </a:solidFill>
            </a:endParaRPr>
          </a:p>
        </p:txBody>
      </p:sp>
      <p:sp>
        <p:nvSpPr>
          <p:cNvPr id="6" name="슬라이드 번호 개체 틀 5"/>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8544742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1011239" y="6169715"/>
            <a:ext cx="10881360" cy="1906905"/>
          </a:xfrm>
        </p:spPr>
        <p:txBody>
          <a:bodyPr anchor="t"/>
          <a:lstStyle>
            <a:lvl1pPr algn="l">
              <a:defRPr sz="5300" b="1" cap="all"/>
            </a:lvl1pPr>
          </a:lstStyle>
          <a:p>
            <a:r>
              <a:rPr lang="ko-KR" altLang="en-US"/>
              <a:t>마스터 제목 스타일 편집</a:t>
            </a:r>
          </a:p>
        </p:txBody>
      </p:sp>
      <p:sp>
        <p:nvSpPr>
          <p:cNvPr id="3" name="텍스트 개체 틀 2"/>
          <p:cNvSpPr>
            <a:spLocks noGrp="1"/>
          </p:cNvSpPr>
          <p:nvPr>
            <p:ph type="body" idx="1"/>
          </p:nvPr>
        </p:nvSpPr>
        <p:spPr>
          <a:xfrm>
            <a:off x="1011239" y="4069400"/>
            <a:ext cx="10881360" cy="2100262"/>
          </a:xfrm>
        </p:spPr>
        <p:txBody>
          <a:bodyPr anchor="b"/>
          <a:lstStyle>
            <a:lvl1pPr marL="0" indent="0">
              <a:buNone/>
              <a:defRPr sz="2700">
                <a:solidFill>
                  <a:schemeClr val="tx1">
                    <a:tint val="75000"/>
                  </a:schemeClr>
                </a:solidFill>
              </a:defRPr>
            </a:lvl1pPr>
            <a:lvl2pPr marL="610074" indent="0">
              <a:buNone/>
              <a:defRPr sz="2400">
                <a:solidFill>
                  <a:schemeClr val="tx1">
                    <a:tint val="75000"/>
                  </a:schemeClr>
                </a:solidFill>
              </a:defRPr>
            </a:lvl2pPr>
            <a:lvl3pPr marL="1220149" indent="0">
              <a:buNone/>
              <a:defRPr sz="2100">
                <a:solidFill>
                  <a:schemeClr val="tx1">
                    <a:tint val="75000"/>
                  </a:schemeClr>
                </a:solidFill>
              </a:defRPr>
            </a:lvl3pPr>
            <a:lvl4pPr marL="1830229" indent="0">
              <a:buNone/>
              <a:defRPr sz="1900">
                <a:solidFill>
                  <a:schemeClr val="tx1">
                    <a:tint val="75000"/>
                  </a:schemeClr>
                </a:solidFill>
              </a:defRPr>
            </a:lvl4pPr>
            <a:lvl5pPr marL="2440300" indent="0">
              <a:buNone/>
              <a:defRPr sz="1900">
                <a:solidFill>
                  <a:schemeClr val="tx1">
                    <a:tint val="75000"/>
                  </a:schemeClr>
                </a:solidFill>
              </a:defRPr>
            </a:lvl5pPr>
            <a:lvl6pPr marL="3050377" indent="0">
              <a:buNone/>
              <a:defRPr sz="1900">
                <a:solidFill>
                  <a:schemeClr val="tx1">
                    <a:tint val="75000"/>
                  </a:schemeClr>
                </a:solidFill>
              </a:defRPr>
            </a:lvl6pPr>
            <a:lvl7pPr marL="3660454" indent="0">
              <a:buNone/>
              <a:defRPr sz="1900">
                <a:solidFill>
                  <a:schemeClr val="tx1">
                    <a:tint val="75000"/>
                  </a:schemeClr>
                </a:solidFill>
              </a:defRPr>
            </a:lvl7pPr>
            <a:lvl8pPr marL="4270526" indent="0">
              <a:buNone/>
              <a:defRPr sz="1900">
                <a:solidFill>
                  <a:schemeClr val="tx1">
                    <a:tint val="75000"/>
                  </a:schemeClr>
                </a:solidFill>
              </a:defRPr>
            </a:lvl8pPr>
            <a:lvl9pPr marL="4880603" indent="0">
              <a:buNone/>
              <a:defRPr sz="1900">
                <a:solidFill>
                  <a:schemeClr val="tx1">
                    <a:tint val="75000"/>
                  </a:schemeClr>
                </a:solidFill>
              </a:defRPr>
            </a:lvl9pPr>
          </a:lstStyle>
          <a:p>
            <a:pPr lvl="0"/>
            <a:r>
              <a:rPr lang="ko-KR" altLang="en-US"/>
              <a:t>마스터 텍스트 스타일을 편집합니다</a:t>
            </a:r>
          </a:p>
        </p:txBody>
      </p:sp>
      <p:sp>
        <p:nvSpPr>
          <p:cNvPr id="4" name="날짜 개체 틀 3"/>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5" name="바닥글 개체 틀 4"/>
          <p:cNvSpPr>
            <a:spLocks noGrp="1"/>
          </p:cNvSpPr>
          <p:nvPr>
            <p:ph type="ftr" sz="quarter" idx="11"/>
          </p:nvPr>
        </p:nvSpPr>
        <p:spPr/>
        <p:txBody>
          <a:bodyPr/>
          <a:lstStyle/>
          <a:p>
            <a:endParaRPr lang="ko-KR" altLang="en-US">
              <a:solidFill>
                <a:prstClr val="black">
                  <a:tint val="75000"/>
                </a:prstClr>
              </a:solidFill>
            </a:endParaRPr>
          </a:p>
        </p:txBody>
      </p:sp>
      <p:sp>
        <p:nvSpPr>
          <p:cNvPr id="6" name="슬라이드 번호 개체 틀 5"/>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41245218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sz="half" idx="1"/>
          </p:nvPr>
        </p:nvSpPr>
        <p:spPr>
          <a:xfrm>
            <a:off x="640080" y="2240289"/>
            <a:ext cx="5654040" cy="6336348"/>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p:cNvSpPr>
            <a:spLocks noGrp="1"/>
          </p:cNvSpPr>
          <p:nvPr>
            <p:ph sz="half" idx="2"/>
          </p:nvPr>
        </p:nvSpPr>
        <p:spPr>
          <a:xfrm>
            <a:off x="6507480" y="2240289"/>
            <a:ext cx="5654040" cy="6336348"/>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날짜 개체 틀 4"/>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6" name="바닥글 개체 틀 5"/>
          <p:cNvSpPr>
            <a:spLocks noGrp="1"/>
          </p:cNvSpPr>
          <p:nvPr>
            <p:ph type="ftr" sz="quarter" idx="11"/>
          </p:nvPr>
        </p:nvSpPr>
        <p:spPr/>
        <p:txBody>
          <a:bodyPr/>
          <a:lstStyle/>
          <a:p>
            <a:endParaRPr lang="ko-KR" altLang="en-US">
              <a:solidFill>
                <a:prstClr val="black">
                  <a:tint val="75000"/>
                </a:prstClr>
              </a:solidFill>
            </a:endParaRPr>
          </a:p>
        </p:txBody>
      </p:sp>
      <p:sp>
        <p:nvSpPr>
          <p:cNvPr id="7" name="슬라이드 번호 개체 틀 6"/>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4225766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제목 슬라이드">
    <p:spTree>
      <p:nvGrpSpPr>
        <p:cNvPr id="1" name=""/>
        <p:cNvGrpSpPr/>
        <p:nvPr/>
      </p:nvGrpSpPr>
      <p:grpSpPr>
        <a:xfrm>
          <a:off x="0" y="0"/>
          <a:ext cx="0" cy="0"/>
          <a:chOff x="0" y="0"/>
          <a:chExt cx="0" cy="0"/>
        </a:xfrm>
      </p:grpSpPr>
      <p:sp>
        <p:nvSpPr>
          <p:cNvPr id="12" name="Rectangle 33"/>
          <p:cNvSpPr>
            <a:spLocks noChangeArrowheads="1"/>
          </p:cNvSpPr>
          <p:nvPr userDrawn="1"/>
        </p:nvSpPr>
        <p:spPr bwMode="auto">
          <a:xfrm>
            <a:off x="0" y="0"/>
            <a:ext cx="12801600" cy="9601200"/>
          </a:xfrm>
          <a:prstGeom prst="rect">
            <a:avLst/>
          </a:prstGeom>
          <a:noFill/>
          <a:ln w="9525">
            <a:solidFill>
              <a:srgbClr val="000000"/>
            </a:solidFill>
            <a:miter lim="800000"/>
            <a:headEnd/>
            <a:tailEnd/>
          </a:ln>
          <a:effectLst/>
        </p:spPr>
        <p:txBody>
          <a:bodyPr wrap="none" lIns="122169" tIns="61085" rIns="122169" bIns="61085" anchor="ctr"/>
          <a:lstStyle/>
          <a:p>
            <a:pPr marL="0" marR="0" lvl="0" indent="0" defTabSz="1221692" eaLnBrk="1" fontAlgn="auto" latinLnBrk="0" hangingPunct="1">
              <a:lnSpc>
                <a:spcPct val="100000"/>
              </a:lnSpc>
              <a:spcBef>
                <a:spcPts val="0"/>
              </a:spcBef>
              <a:spcAft>
                <a:spcPts val="0"/>
              </a:spcAft>
              <a:buClrTx/>
              <a:buSzTx/>
              <a:buFontTx/>
              <a:buNone/>
              <a:tabLst/>
              <a:defRPr/>
            </a:pPr>
            <a:endParaRPr kumimoji="0" lang="ko-KR" altLang="en-US" sz="2400" b="0" i="0" u="none" strike="noStrike" kern="0" cap="none" spc="0" normalizeH="0" baseline="0" noProof="0" dirty="0">
              <a:ln>
                <a:noFill/>
              </a:ln>
              <a:solidFill>
                <a:sysClr val="windowText" lastClr="000000"/>
              </a:solidFill>
              <a:effectLst/>
              <a:uLnTx/>
              <a:uFillTx/>
              <a:ea typeface="맑은 고딕" pitchFamily="50" charset="-127"/>
            </a:endParaRPr>
          </a:p>
        </p:txBody>
      </p:sp>
      <p:sp>
        <p:nvSpPr>
          <p:cNvPr id="13" name="Rectangle 34"/>
          <p:cNvSpPr>
            <a:spLocks noChangeArrowheads="1"/>
          </p:cNvSpPr>
          <p:nvPr userDrawn="1"/>
        </p:nvSpPr>
        <p:spPr bwMode="auto">
          <a:xfrm>
            <a:off x="11544030" y="9134519"/>
            <a:ext cx="1208356" cy="255588"/>
          </a:xfrm>
          <a:prstGeom prst="rect">
            <a:avLst/>
          </a:prstGeom>
          <a:noFill/>
          <a:ln w="9525">
            <a:noFill/>
            <a:miter lim="800000"/>
            <a:headEnd/>
            <a:tailEnd/>
          </a:ln>
          <a:effectLst/>
        </p:spPr>
        <p:txBody>
          <a:bodyPr lIns="122169" tIns="61085" rIns="122169" bIns="61085"/>
          <a:lstStyle/>
          <a:p>
            <a:pPr algn="r">
              <a:defRPr/>
            </a:pPr>
            <a:r>
              <a:rPr lang="en-US" altLang="ko-KR" sz="1200" b="1" dirty="0">
                <a:latin typeface="+mn-ea"/>
                <a:ea typeface="+mn-ea"/>
              </a:rPr>
              <a:t>&lt;</a:t>
            </a:r>
            <a:fld id="{2FFC3833-91D9-4AD9-8D04-ED803031D204}" type="slidenum">
              <a:rPr lang="en-US" altLang="ko-KR" sz="1200" b="1">
                <a:latin typeface="+mn-ea"/>
                <a:ea typeface="+mn-ea"/>
              </a:rPr>
              <a:pPr algn="r">
                <a:defRPr/>
              </a:pPr>
              <a:t>‹#›</a:t>
            </a:fld>
            <a:r>
              <a:rPr lang="en-US" altLang="ko-KR" sz="1200" b="1" dirty="0">
                <a:latin typeface="+mn-ea"/>
                <a:ea typeface="+mn-ea"/>
              </a:rPr>
              <a:t>&gt;</a:t>
            </a:r>
          </a:p>
        </p:txBody>
      </p:sp>
      <p:graphicFrame>
        <p:nvGraphicFramePr>
          <p:cNvPr id="15" name="Group 60"/>
          <p:cNvGraphicFramePr>
            <a:graphicFrameLocks noGrp="1"/>
          </p:cNvGraphicFramePr>
          <p:nvPr userDrawn="1"/>
        </p:nvGraphicFramePr>
        <p:xfrm>
          <a:off x="149773" y="228918"/>
          <a:ext cx="12485663" cy="597854"/>
        </p:xfrm>
        <a:graphic>
          <a:graphicData uri="http://schemas.openxmlformats.org/drawingml/2006/table">
            <a:tbl>
              <a:tblPr/>
              <a:tblGrid>
                <a:gridCol w="1612509">
                  <a:extLst>
                    <a:ext uri="{9D8B030D-6E8A-4147-A177-3AD203B41FA5}">
                      <a16:colId xmlns:a16="http://schemas.microsoft.com/office/drawing/2014/main" val="20000"/>
                    </a:ext>
                  </a:extLst>
                </a:gridCol>
                <a:gridCol w="5208856">
                  <a:extLst>
                    <a:ext uri="{9D8B030D-6E8A-4147-A177-3AD203B41FA5}">
                      <a16:colId xmlns:a16="http://schemas.microsoft.com/office/drawing/2014/main" val="20001"/>
                    </a:ext>
                  </a:extLst>
                </a:gridCol>
                <a:gridCol w="1702777">
                  <a:extLst>
                    <a:ext uri="{9D8B030D-6E8A-4147-A177-3AD203B41FA5}">
                      <a16:colId xmlns:a16="http://schemas.microsoft.com/office/drawing/2014/main" val="20002"/>
                    </a:ext>
                  </a:extLst>
                </a:gridCol>
                <a:gridCol w="3961521">
                  <a:extLst>
                    <a:ext uri="{9D8B030D-6E8A-4147-A177-3AD203B41FA5}">
                      <a16:colId xmlns:a16="http://schemas.microsoft.com/office/drawing/2014/main" val="20003"/>
                    </a:ext>
                  </a:extLst>
                </a:gridCol>
              </a:tblGrid>
              <a:tr h="298927">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100" b="1" i="0" u="none" strike="noStrike" cap="none" normalizeH="0" baseline="0" dirty="0">
                          <a:ln>
                            <a:noFill/>
                          </a:ln>
                          <a:solidFill>
                            <a:schemeClr val="tx1"/>
                          </a:solidFill>
                          <a:effectLst/>
                          <a:latin typeface="맑은 고딕" pitchFamily="50" charset="-127"/>
                          <a:ea typeface="맑은 고딕" pitchFamily="50" charset="-127"/>
                        </a:rPr>
                        <a:t>Name of project</a:t>
                      </a: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1100" b="0" i="0" u="none" strike="noStrike" cap="none" normalizeH="0" baseline="0">
                        <a:ln>
                          <a:noFill/>
                        </a:ln>
                        <a:solidFill>
                          <a:schemeClr val="tx1"/>
                        </a:solidFill>
                        <a:effectLst/>
                        <a:latin typeface="맑은 고딕" pitchFamily="50" charset="-127"/>
                        <a:ea typeface="맑은 고딕" pitchFamily="50" charset="-127"/>
                      </a:endParaRP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100" b="1" i="0" u="none" strike="noStrike" cap="none" normalizeH="0" baseline="0" dirty="0">
                          <a:ln>
                            <a:noFill/>
                          </a:ln>
                          <a:solidFill>
                            <a:schemeClr val="tx1"/>
                          </a:solidFill>
                          <a:effectLst/>
                          <a:latin typeface="맑은 고딕" pitchFamily="50" charset="-127"/>
                          <a:ea typeface="맑은 고딕" pitchFamily="50" charset="-127"/>
                        </a:rPr>
                        <a:t>Reported</a:t>
                      </a: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1100" b="0" i="0" u="none" strike="noStrike" cap="none" normalizeH="0" baseline="0">
                        <a:ln>
                          <a:noFill/>
                        </a:ln>
                        <a:solidFill>
                          <a:schemeClr val="tx1"/>
                        </a:solidFill>
                        <a:effectLst/>
                        <a:latin typeface="맑은 고딕" pitchFamily="50" charset="-127"/>
                        <a:ea typeface="맑은 고딕" pitchFamily="50" charset="-127"/>
                      </a:endParaRP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0"/>
                  </a:ext>
                </a:extLst>
              </a:tr>
              <a:tr h="298927">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100" b="1" i="0" u="none" strike="noStrike" cap="none" normalizeH="0" baseline="0">
                          <a:ln>
                            <a:noFill/>
                          </a:ln>
                          <a:solidFill>
                            <a:schemeClr val="tx1"/>
                          </a:solidFill>
                          <a:effectLst/>
                          <a:latin typeface="맑은 고딕" pitchFamily="50" charset="-127"/>
                          <a:ea typeface="맑은 고딕" pitchFamily="50" charset="-127"/>
                        </a:rPr>
                        <a:t>Directory</a:t>
                      </a: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1100" b="0" i="0" u="none" strike="noStrike" cap="none" normalizeH="0" baseline="0">
                        <a:ln>
                          <a:noFill/>
                        </a:ln>
                        <a:solidFill>
                          <a:schemeClr val="tx1"/>
                        </a:solidFill>
                        <a:effectLst/>
                        <a:latin typeface="맑은 고딕" pitchFamily="50" charset="-127"/>
                        <a:ea typeface="맑은 고딕" pitchFamily="50" charset="-127"/>
                      </a:endParaRP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100" b="1" i="0" u="none" strike="noStrike" cap="none" normalizeH="0" baseline="0">
                          <a:ln>
                            <a:noFill/>
                          </a:ln>
                          <a:solidFill>
                            <a:schemeClr val="tx1"/>
                          </a:solidFill>
                          <a:effectLst/>
                          <a:latin typeface="맑은 고딕" pitchFamily="50" charset="-127"/>
                          <a:ea typeface="맑은 고딕" pitchFamily="50" charset="-127"/>
                        </a:rPr>
                        <a:t>Number</a:t>
                      </a: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1100" b="0" i="0" u="none" strike="noStrike" cap="none" normalizeH="0" baseline="0">
                        <a:ln>
                          <a:noFill/>
                        </a:ln>
                        <a:solidFill>
                          <a:schemeClr val="tx1"/>
                        </a:solidFill>
                        <a:effectLst/>
                        <a:latin typeface="맑은 고딕" pitchFamily="50" charset="-127"/>
                        <a:ea typeface="맑은 고딕" pitchFamily="50" charset="-127"/>
                      </a:endParaRP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bl>
          </a:graphicData>
        </a:graphic>
      </p:graphicFrame>
      <p:graphicFrame>
        <p:nvGraphicFramePr>
          <p:cNvPr id="16" name="Group 61"/>
          <p:cNvGraphicFramePr>
            <a:graphicFrameLocks noGrp="1"/>
          </p:cNvGraphicFramePr>
          <p:nvPr userDrawn="1"/>
        </p:nvGraphicFramePr>
        <p:xfrm>
          <a:off x="102585" y="148952"/>
          <a:ext cx="12600549" cy="9276715"/>
        </p:xfrm>
        <a:graphic>
          <a:graphicData uri="http://schemas.openxmlformats.org/drawingml/2006/table">
            <a:tbl>
              <a:tblPr/>
              <a:tblGrid>
                <a:gridCol w="12600549">
                  <a:extLst>
                    <a:ext uri="{9D8B030D-6E8A-4147-A177-3AD203B41FA5}">
                      <a16:colId xmlns:a16="http://schemas.microsoft.com/office/drawing/2014/main" val="20000"/>
                    </a:ext>
                  </a:extLst>
                </a:gridCol>
              </a:tblGrid>
              <a:tr h="9276715">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2500" b="0" i="0" u="none" strike="noStrike" cap="none" normalizeH="0" baseline="0" dirty="0">
                        <a:ln>
                          <a:noFill/>
                        </a:ln>
                        <a:solidFill>
                          <a:schemeClr val="tx1"/>
                        </a:solidFill>
                        <a:effectLst/>
                        <a:latin typeface="굴림" pitchFamily="50" charset="-127"/>
                        <a:ea typeface="굴림" pitchFamily="50" charset="-127"/>
                      </a:endParaRPr>
                    </a:p>
                  </a:txBody>
                  <a:tcPr marL="118169" marR="118169" marT="64008" marB="640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77318203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a:t>마스터 제목 스타일 편집</a:t>
            </a:r>
          </a:p>
        </p:txBody>
      </p:sp>
      <p:sp>
        <p:nvSpPr>
          <p:cNvPr id="3" name="텍스트 개체 틀 2"/>
          <p:cNvSpPr>
            <a:spLocks noGrp="1"/>
          </p:cNvSpPr>
          <p:nvPr>
            <p:ph type="body" idx="1"/>
          </p:nvPr>
        </p:nvSpPr>
        <p:spPr>
          <a:xfrm>
            <a:off x="640080" y="2149158"/>
            <a:ext cx="5656263" cy="895667"/>
          </a:xfrm>
        </p:spPr>
        <p:txBody>
          <a:bodyPr anchor="b"/>
          <a:lstStyle>
            <a:lvl1pPr marL="0" indent="0">
              <a:buNone/>
              <a:defRPr sz="3200" b="1"/>
            </a:lvl1pPr>
            <a:lvl2pPr marL="610074" indent="0">
              <a:buNone/>
              <a:defRPr sz="2700" b="1"/>
            </a:lvl2pPr>
            <a:lvl3pPr marL="1220149" indent="0">
              <a:buNone/>
              <a:defRPr sz="2400" b="1"/>
            </a:lvl3pPr>
            <a:lvl4pPr marL="1830229" indent="0">
              <a:buNone/>
              <a:defRPr sz="2100" b="1"/>
            </a:lvl4pPr>
            <a:lvl5pPr marL="2440300" indent="0">
              <a:buNone/>
              <a:defRPr sz="2100" b="1"/>
            </a:lvl5pPr>
            <a:lvl6pPr marL="3050377" indent="0">
              <a:buNone/>
              <a:defRPr sz="2100" b="1"/>
            </a:lvl6pPr>
            <a:lvl7pPr marL="3660454" indent="0">
              <a:buNone/>
              <a:defRPr sz="2100" b="1"/>
            </a:lvl7pPr>
            <a:lvl8pPr marL="4270526" indent="0">
              <a:buNone/>
              <a:defRPr sz="2100" b="1"/>
            </a:lvl8pPr>
            <a:lvl9pPr marL="4880603" indent="0">
              <a:buNone/>
              <a:defRPr sz="2100" b="1"/>
            </a:lvl9pPr>
          </a:lstStyle>
          <a:p>
            <a:pPr lvl="0"/>
            <a:r>
              <a:rPr lang="ko-KR" altLang="en-US"/>
              <a:t>마스터 텍스트 스타일을 편집합니다</a:t>
            </a:r>
          </a:p>
        </p:txBody>
      </p:sp>
      <p:sp>
        <p:nvSpPr>
          <p:cNvPr id="4" name="내용 개체 틀 3"/>
          <p:cNvSpPr>
            <a:spLocks noGrp="1"/>
          </p:cNvSpPr>
          <p:nvPr>
            <p:ph sz="half" idx="2"/>
          </p:nvPr>
        </p:nvSpPr>
        <p:spPr>
          <a:xfrm>
            <a:off x="640080" y="3044825"/>
            <a:ext cx="5656263" cy="5531803"/>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텍스트 개체 틀 4"/>
          <p:cNvSpPr>
            <a:spLocks noGrp="1"/>
          </p:cNvSpPr>
          <p:nvPr>
            <p:ph type="body" sz="quarter" idx="3"/>
          </p:nvPr>
        </p:nvSpPr>
        <p:spPr>
          <a:xfrm>
            <a:off x="6503041" y="2149158"/>
            <a:ext cx="5658486" cy="895667"/>
          </a:xfrm>
        </p:spPr>
        <p:txBody>
          <a:bodyPr anchor="b"/>
          <a:lstStyle>
            <a:lvl1pPr marL="0" indent="0">
              <a:buNone/>
              <a:defRPr sz="3200" b="1"/>
            </a:lvl1pPr>
            <a:lvl2pPr marL="610074" indent="0">
              <a:buNone/>
              <a:defRPr sz="2700" b="1"/>
            </a:lvl2pPr>
            <a:lvl3pPr marL="1220149" indent="0">
              <a:buNone/>
              <a:defRPr sz="2400" b="1"/>
            </a:lvl3pPr>
            <a:lvl4pPr marL="1830229" indent="0">
              <a:buNone/>
              <a:defRPr sz="2100" b="1"/>
            </a:lvl4pPr>
            <a:lvl5pPr marL="2440300" indent="0">
              <a:buNone/>
              <a:defRPr sz="2100" b="1"/>
            </a:lvl5pPr>
            <a:lvl6pPr marL="3050377" indent="0">
              <a:buNone/>
              <a:defRPr sz="2100" b="1"/>
            </a:lvl6pPr>
            <a:lvl7pPr marL="3660454" indent="0">
              <a:buNone/>
              <a:defRPr sz="2100" b="1"/>
            </a:lvl7pPr>
            <a:lvl8pPr marL="4270526" indent="0">
              <a:buNone/>
              <a:defRPr sz="2100" b="1"/>
            </a:lvl8pPr>
            <a:lvl9pPr marL="4880603" indent="0">
              <a:buNone/>
              <a:defRPr sz="2100" b="1"/>
            </a:lvl9pPr>
          </a:lstStyle>
          <a:p>
            <a:pPr lvl="0"/>
            <a:r>
              <a:rPr lang="ko-KR" altLang="en-US"/>
              <a:t>마스터 텍스트 스타일을 편집합니다</a:t>
            </a:r>
          </a:p>
        </p:txBody>
      </p:sp>
      <p:sp>
        <p:nvSpPr>
          <p:cNvPr id="6" name="내용 개체 틀 5"/>
          <p:cNvSpPr>
            <a:spLocks noGrp="1"/>
          </p:cNvSpPr>
          <p:nvPr>
            <p:ph sz="quarter" idx="4"/>
          </p:nvPr>
        </p:nvSpPr>
        <p:spPr>
          <a:xfrm>
            <a:off x="6503041" y="3044825"/>
            <a:ext cx="5658486" cy="5531803"/>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7" name="날짜 개체 틀 6"/>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8" name="바닥글 개체 틀 7"/>
          <p:cNvSpPr>
            <a:spLocks noGrp="1"/>
          </p:cNvSpPr>
          <p:nvPr>
            <p:ph type="ftr" sz="quarter" idx="11"/>
          </p:nvPr>
        </p:nvSpPr>
        <p:spPr/>
        <p:txBody>
          <a:bodyPr/>
          <a:lstStyle/>
          <a:p>
            <a:endParaRPr lang="ko-KR" altLang="en-US">
              <a:solidFill>
                <a:prstClr val="black">
                  <a:tint val="75000"/>
                </a:prstClr>
              </a:solidFill>
            </a:endParaRPr>
          </a:p>
        </p:txBody>
      </p:sp>
      <p:sp>
        <p:nvSpPr>
          <p:cNvPr id="9" name="슬라이드 번호 개체 틀 8"/>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4709885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날짜 개체 틀 2"/>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4" name="바닥글 개체 틀 3"/>
          <p:cNvSpPr>
            <a:spLocks noGrp="1"/>
          </p:cNvSpPr>
          <p:nvPr>
            <p:ph type="ftr" sz="quarter" idx="11"/>
          </p:nvPr>
        </p:nvSpPr>
        <p:spPr/>
        <p:txBody>
          <a:bodyPr/>
          <a:lstStyle/>
          <a:p>
            <a:endParaRPr lang="ko-KR" altLang="en-US">
              <a:solidFill>
                <a:prstClr val="black">
                  <a:tint val="75000"/>
                </a:prstClr>
              </a:solidFill>
            </a:endParaRPr>
          </a:p>
        </p:txBody>
      </p:sp>
      <p:sp>
        <p:nvSpPr>
          <p:cNvPr id="5" name="슬라이드 번호 개체 틀 4"/>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27989823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3" name="바닥글 개체 틀 2"/>
          <p:cNvSpPr>
            <a:spLocks noGrp="1"/>
          </p:cNvSpPr>
          <p:nvPr>
            <p:ph type="ftr" sz="quarter" idx="11"/>
          </p:nvPr>
        </p:nvSpPr>
        <p:spPr/>
        <p:txBody>
          <a:bodyPr/>
          <a:lstStyle/>
          <a:p>
            <a:endParaRPr lang="ko-KR" altLang="en-US">
              <a:solidFill>
                <a:prstClr val="black">
                  <a:tint val="75000"/>
                </a:prstClr>
              </a:solidFill>
            </a:endParaRPr>
          </a:p>
        </p:txBody>
      </p:sp>
      <p:sp>
        <p:nvSpPr>
          <p:cNvPr id="4" name="슬라이드 번호 개체 틀 3"/>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42440969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640081" y="382270"/>
            <a:ext cx="4211639" cy="1626870"/>
          </a:xfrm>
        </p:spPr>
        <p:txBody>
          <a:bodyPr anchor="b"/>
          <a:lstStyle>
            <a:lvl1pPr algn="l">
              <a:defRPr sz="2700" b="1"/>
            </a:lvl1pPr>
          </a:lstStyle>
          <a:p>
            <a:r>
              <a:rPr lang="ko-KR" altLang="en-US"/>
              <a:t>마스터 제목 스타일 편집</a:t>
            </a:r>
          </a:p>
        </p:txBody>
      </p:sp>
      <p:sp>
        <p:nvSpPr>
          <p:cNvPr id="3" name="내용 개체 틀 2"/>
          <p:cNvSpPr>
            <a:spLocks noGrp="1"/>
          </p:cNvSpPr>
          <p:nvPr>
            <p:ph idx="1"/>
          </p:nvPr>
        </p:nvSpPr>
        <p:spPr>
          <a:xfrm>
            <a:off x="5005072" y="382314"/>
            <a:ext cx="7156450" cy="8194358"/>
          </a:xfrm>
        </p:spPr>
        <p:txBody>
          <a:bodyPr/>
          <a:lstStyle>
            <a:lvl1pPr>
              <a:defRPr sz="4300"/>
            </a:lvl1pPr>
            <a:lvl2pPr>
              <a:defRPr sz="3700"/>
            </a:lvl2pPr>
            <a:lvl3pPr>
              <a:defRPr sz="3200"/>
            </a:lvl3pPr>
            <a:lvl4pPr>
              <a:defRPr sz="2700"/>
            </a:lvl4pPr>
            <a:lvl5pPr>
              <a:defRPr sz="2700"/>
            </a:lvl5pPr>
            <a:lvl6pPr>
              <a:defRPr sz="2700"/>
            </a:lvl6pPr>
            <a:lvl7pPr>
              <a:defRPr sz="2700"/>
            </a:lvl7pPr>
            <a:lvl8pPr>
              <a:defRPr sz="2700"/>
            </a:lvl8pPr>
            <a:lvl9pPr>
              <a:defRPr sz="27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텍스트 개체 틀 3"/>
          <p:cNvSpPr>
            <a:spLocks noGrp="1"/>
          </p:cNvSpPr>
          <p:nvPr>
            <p:ph type="body" sz="half" idx="2"/>
          </p:nvPr>
        </p:nvSpPr>
        <p:spPr>
          <a:xfrm>
            <a:off x="640081" y="2009145"/>
            <a:ext cx="4211639" cy="6567488"/>
          </a:xfrm>
        </p:spPr>
        <p:txBody>
          <a:bodyPr/>
          <a:lstStyle>
            <a:lvl1pPr marL="0" indent="0">
              <a:buNone/>
              <a:defRPr sz="1900"/>
            </a:lvl1pPr>
            <a:lvl2pPr marL="610074" indent="0">
              <a:buNone/>
              <a:defRPr sz="1600"/>
            </a:lvl2pPr>
            <a:lvl3pPr marL="1220149" indent="0">
              <a:buNone/>
              <a:defRPr sz="1300"/>
            </a:lvl3pPr>
            <a:lvl4pPr marL="1830229" indent="0">
              <a:buNone/>
              <a:defRPr sz="1200"/>
            </a:lvl4pPr>
            <a:lvl5pPr marL="2440300" indent="0">
              <a:buNone/>
              <a:defRPr sz="1200"/>
            </a:lvl5pPr>
            <a:lvl6pPr marL="3050377" indent="0">
              <a:buNone/>
              <a:defRPr sz="1200"/>
            </a:lvl6pPr>
            <a:lvl7pPr marL="3660454" indent="0">
              <a:buNone/>
              <a:defRPr sz="1200"/>
            </a:lvl7pPr>
            <a:lvl8pPr marL="4270526" indent="0">
              <a:buNone/>
              <a:defRPr sz="1200"/>
            </a:lvl8pPr>
            <a:lvl9pPr marL="4880603" indent="0">
              <a:buNone/>
              <a:defRPr sz="12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6" name="바닥글 개체 틀 5"/>
          <p:cNvSpPr>
            <a:spLocks noGrp="1"/>
          </p:cNvSpPr>
          <p:nvPr>
            <p:ph type="ftr" sz="quarter" idx="11"/>
          </p:nvPr>
        </p:nvSpPr>
        <p:spPr/>
        <p:txBody>
          <a:bodyPr/>
          <a:lstStyle/>
          <a:p>
            <a:endParaRPr lang="ko-KR" altLang="en-US">
              <a:solidFill>
                <a:prstClr val="black">
                  <a:tint val="75000"/>
                </a:prstClr>
              </a:solidFill>
            </a:endParaRPr>
          </a:p>
        </p:txBody>
      </p:sp>
      <p:sp>
        <p:nvSpPr>
          <p:cNvPr id="7" name="슬라이드 번호 개체 틀 6"/>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67759153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2509203" y="6720840"/>
            <a:ext cx="7680960" cy="793433"/>
          </a:xfrm>
        </p:spPr>
        <p:txBody>
          <a:bodyPr anchor="b"/>
          <a:lstStyle>
            <a:lvl1pPr algn="l">
              <a:defRPr sz="2700" b="1"/>
            </a:lvl1pPr>
          </a:lstStyle>
          <a:p>
            <a:r>
              <a:rPr lang="ko-KR" altLang="en-US"/>
              <a:t>마스터 제목 스타일 편집</a:t>
            </a:r>
          </a:p>
        </p:txBody>
      </p:sp>
      <p:sp>
        <p:nvSpPr>
          <p:cNvPr id="3" name="그림 개체 틀 2"/>
          <p:cNvSpPr>
            <a:spLocks noGrp="1"/>
          </p:cNvSpPr>
          <p:nvPr>
            <p:ph type="pic" idx="1"/>
          </p:nvPr>
        </p:nvSpPr>
        <p:spPr>
          <a:xfrm>
            <a:off x="2509203" y="857885"/>
            <a:ext cx="7680960" cy="5760720"/>
          </a:xfrm>
        </p:spPr>
        <p:txBody>
          <a:bodyPr/>
          <a:lstStyle>
            <a:lvl1pPr marL="0" indent="0">
              <a:buNone/>
              <a:defRPr sz="4300"/>
            </a:lvl1pPr>
            <a:lvl2pPr marL="610074" indent="0">
              <a:buNone/>
              <a:defRPr sz="3700"/>
            </a:lvl2pPr>
            <a:lvl3pPr marL="1220149" indent="0">
              <a:buNone/>
              <a:defRPr sz="3200"/>
            </a:lvl3pPr>
            <a:lvl4pPr marL="1830229" indent="0">
              <a:buNone/>
              <a:defRPr sz="2700"/>
            </a:lvl4pPr>
            <a:lvl5pPr marL="2440300" indent="0">
              <a:buNone/>
              <a:defRPr sz="2700"/>
            </a:lvl5pPr>
            <a:lvl6pPr marL="3050377" indent="0">
              <a:buNone/>
              <a:defRPr sz="2700"/>
            </a:lvl6pPr>
            <a:lvl7pPr marL="3660454" indent="0">
              <a:buNone/>
              <a:defRPr sz="2700"/>
            </a:lvl7pPr>
            <a:lvl8pPr marL="4270526" indent="0">
              <a:buNone/>
              <a:defRPr sz="2700"/>
            </a:lvl8pPr>
            <a:lvl9pPr marL="4880603" indent="0">
              <a:buNone/>
              <a:defRPr sz="2700"/>
            </a:lvl9pPr>
          </a:lstStyle>
          <a:p>
            <a:endParaRPr lang="ko-KR" altLang="en-US"/>
          </a:p>
        </p:txBody>
      </p:sp>
      <p:sp>
        <p:nvSpPr>
          <p:cNvPr id="4" name="텍스트 개체 틀 3"/>
          <p:cNvSpPr>
            <a:spLocks noGrp="1"/>
          </p:cNvSpPr>
          <p:nvPr>
            <p:ph type="body" sz="half" idx="2"/>
          </p:nvPr>
        </p:nvSpPr>
        <p:spPr>
          <a:xfrm>
            <a:off x="2509203" y="7514273"/>
            <a:ext cx="7680960" cy="1126807"/>
          </a:xfrm>
        </p:spPr>
        <p:txBody>
          <a:bodyPr/>
          <a:lstStyle>
            <a:lvl1pPr marL="0" indent="0">
              <a:buNone/>
              <a:defRPr sz="1900"/>
            </a:lvl1pPr>
            <a:lvl2pPr marL="610074" indent="0">
              <a:buNone/>
              <a:defRPr sz="1600"/>
            </a:lvl2pPr>
            <a:lvl3pPr marL="1220149" indent="0">
              <a:buNone/>
              <a:defRPr sz="1300"/>
            </a:lvl3pPr>
            <a:lvl4pPr marL="1830229" indent="0">
              <a:buNone/>
              <a:defRPr sz="1200"/>
            </a:lvl4pPr>
            <a:lvl5pPr marL="2440300" indent="0">
              <a:buNone/>
              <a:defRPr sz="1200"/>
            </a:lvl5pPr>
            <a:lvl6pPr marL="3050377" indent="0">
              <a:buNone/>
              <a:defRPr sz="1200"/>
            </a:lvl6pPr>
            <a:lvl7pPr marL="3660454" indent="0">
              <a:buNone/>
              <a:defRPr sz="1200"/>
            </a:lvl7pPr>
            <a:lvl8pPr marL="4270526" indent="0">
              <a:buNone/>
              <a:defRPr sz="1200"/>
            </a:lvl8pPr>
            <a:lvl9pPr marL="4880603" indent="0">
              <a:buNone/>
              <a:defRPr sz="12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6" name="바닥글 개체 틀 5"/>
          <p:cNvSpPr>
            <a:spLocks noGrp="1"/>
          </p:cNvSpPr>
          <p:nvPr>
            <p:ph type="ftr" sz="quarter" idx="11"/>
          </p:nvPr>
        </p:nvSpPr>
        <p:spPr/>
        <p:txBody>
          <a:bodyPr/>
          <a:lstStyle/>
          <a:p>
            <a:endParaRPr lang="ko-KR" altLang="en-US">
              <a:solidFill>
                <a:prstClr val="black">
                  <a:tint val="75000"/>
                </a:prstClr>
              </a:solidFill>
            </a:endParaRPr>
          </a:p>
        </p:txBody>
      </p:sp>
      <p:sp>
        <p:nvSpPr>
          <p:cNvPr id="7" name="슬라이드 번호 개체 틀 6"/>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92296615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세로 텍스트 개체 틀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5" name="바닥글 개체 틀 4"/>
          <p:cNvSpPr>
            <a:spLocks noGrp="1"/>
          </p:cNvSpPr>
          <p:nvPr>
            <p:ph type="ftr" sz="quarter" idx="11"/>
          </p:nvPr>
        </p:nvSpPr>
        <p:spPr/>
        <p:txBody>
          <a:bodyPr/>
          <a:lstStyle/>
          <a:p>
            <a:endParaRPr lang="ko-KR" altLang="en-US">
              <a:solidFill>
                <a:prstClr val="black">
                  <a:tint val="75000"/>
                </a:prstClr>
              </a:solidFill>
            </a:endParaRPr>
          </a:p>
        </p:txBody>
      </p:sp>
      <p:sp>
        <p:nvSpPr>
          <p:cNvPr id="6" name="슬라이드 번호 개체 틀 5"/>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14290247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9281160" y="384549"/>
            <a:ext cx="2880360" cy="8192135"/>
          </a:xfrm>
        </p:spPr>
        <p:txBody>
          <a:bodyPr vert="eaVert"/>
          <a:lstStyle/>
          <a:p>
            <a:r>
              <a:rPr lang="ko-KR" altLang="en-US"/>
              <a:t>마스터 제목 스타일 편집</a:t>
            </a:r>
          </a:p>
        </p:txBody>
      </p:sp>
      <p:sp>
        <p:nvSpPr>
          <p:cNvPr id="3" name="세로 텍스트 개체 틀 2"/>
          <p:cNvSpPr>
            <a:spLocks noGrp="1"/>
          </p:cNvSpPr>
          <p:nvPr>
            <p:ph type="body" orient="vert" idx="1"/>
          </p:nvPr>
        </p:nvSpPr>
        <p:spPr>
          <a:xfrm>
            <a:off x="640080" y="384549"/>
            <a:ext cx="8427720" cy="8192135"/>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5" name="바닥글 개체 틀 4"/>
          <p:cNvSpPr>
            <a:spLocks noGrp="1"/>
          </p:cNvSpPr>
          <p:nvPr>
            <p:ph type="ftr" sz="quarter" idx="11"/>
          </p:nvPr>
        </p:nvSpPr>
        <p:spPr/>
        <p:txBody>
          <a:bodyPr/>
          <a:lstStyle/>
          <a:p>
            <a:endParaRPr lang="ko-KR" altLang="en-US">
              <a:solidFill>
                <a:prstClr val="black">
                  <a:tint val="75000"/>
                </a:prstClr>
              </a:solidFill>
            </a:endParaRPr>
          </a:p>
        </p:txBody>
      </p:sp>
      <p:sp>
        <p:nvSpPr>
          <p:cNvPr id="6" name="슬라이드 번호 개체 틀 5"/>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44545658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제목 슬라이드">
    <p:spTree>
      <p:nvGrpSpPr>
        <p:cNvPr id="1" name=""/>
        <p:cNvGrpSpPr/>
        <p:nvPr/>
      </p:nvGrpSpPr>
      <p:grpSpPr>
        <a:xfrm>
          <a:off x="0" y="0"/>
          <a:ext cx="0" cy="0"/>
          <a:chOff x="0" y="0"/>
          <a:chExt cx="0" cy="0"/>
        </a:xfrm>
      </p:grpSpPr>
      <p:sp>
        <p:nvSpPr>
          <p:cNvPr id="12" name="Rectangle 33"/>
          <p:cNvSpPr>
            <a:spLocks noChangeArrowheads="1"/>
          </p:cNvSpPr>
          <p:nvPr userDrawn="1"/>
        </p:nvSpPr>
        <p:spPr bwMode="auto">
          <a:xfrm>
            <a:off x="0" y="0"/>
            <a:ext cx="12801600" cy="9601200"/>
          </a:xfrm>
          <a:prstGeom prst="rect">
            <a:avLst/>
          </a:prstGeom>
          <a:noFill/>
          <a:ln w="9525">
            <a:solidFill>
              <a:srgbClr val="000000"/>
            </a:solidFill>
            <a:miter lim="800000"/>
            <a:headEnd/>
            <a:tailEnd/>
          </a:ln>
          <a:effectLst/>
        </p:spPr>
        <p:txBody>
          <a:bodyPr wrap="none" lIns="122169" tIns="61085" rIns="122169" bIns="61085" anchor="ctr"/>
          <a:lstStyle/>
          <a:p>
            <a:pPr defTabSz="1221692" latinLnBrk="0">
              <a:defRPr/>
            </a:pPr>
            <a:endParaRPr lang="ko-KR" altLang="en-US" sz="2400" kern="0" dirty="0">
              <a:solidFill>
                <a:sysClr val="windowText" lastClr="000000"/>
              </a:solidFill>
            </a:endParaRPr>
          </a:p>
        </p:txBody>
      </p:sp>
      <p:sp>
        <p:nvSpPr>
          <p:cNvPr id="13" name="Rectangle 34"/>
          <p:cNvSpPr>
            <a:spLocks noChangeArrowheads="1"/>
          </p:cNvSpPr>
          <p:nvPr userDrawn="1"/>
        </p:nvSpPr>
        <p:spPr bwMode="auto">
          <a:xfrm>
            <a:off x="11544030" y="9134519"/>
            <a:ext cx="1208356" cy="255588"/>
          </a:xfrm>
          <a:prstGeom prst="rect">
            <a:avLst/>
          </a:prstGeom>
          <a:noFill/>
          <a:ln w="9525">
            <a:noFill/>
            <a:miter lim="800000"/>
            <a:headEnd/>
            <a:tailEnd/>
          </a:ln>
          <a:effectLst/>
        </p:spPr>
        <p:txBody>
          <a:bodyPr lIns="122169" tIns="61085" rIns="122169" bIns="61085"/>
          <a:lstStyle/>
          <a:p>
            <a:pPr algn="r">
              <a:defRPr/>
            </a:pPr>
            <a:r>
              <a:rPr lang="en-US" altLang="ko-KR" sz="1200" b="1" dirty="0">
                <a:solidFill>
                  <a:prstClr val="black"/>
                </a:solidFill>
              </a:rPr>
              <a:t>&lt;</a:t>
            </a:r>
            <a:fld id="{2FFC3833-91D9-4AD9-8D04-ED803031D204}" type="slidenum">
              <a:rPr lang="en-US" altLang="ko-KR" sz="1200" b="1">
                <a:solidFill>
                  <a:prstClr val="black"/>
                </a:solidFill>
              </a:rPr>
              <a:pPr algn="r">
                <a:defRPr/>
              </a:pPr>
              <a:t>‹#›</a:t>
            </a:fld>
            <a:r>
              <a:rPr lang="en-US" altLang="ko-KR" sz="1200" b="1" dirty="0">
                <a:solidFill>
                  <a:prstClr val="black"/>
                </a:solidFill>
              </a:rPr>
              <a:t>&gt;</a:t>
            </a:r>
          </a:p>
        </p:txBody>
      </p:sp>
      <p:graphicFrame>
        <p:nvGraphicFramePr>
          <p:cNvPr id="15" name="Group 60"/>
          <p:cNvGraphicFramePr>
            <a:graphicFrameLocks noGrp="1"/>
          </p:cNvGraphicFramePr>
          <p:nvPr userDrawn="1"/>
        </p:nvGraphicFramePr>
        <p:xfrm>
          <a:off x="149773" y="228918"/>
          <a:ext cx="12485663" cy="597854"/>
        </p:xfrm>
        <a:graphic>
          <a:graphicData uri="http://schemas.openxmlformats.org/drawingml/2006/table">
            <a:tbl>
              <a:tblPr/>
              <a:tblGrid>
                <a:gridCol w="1612509">
                  <a:extLst>
                    <a:ext uri="{9D8B030D-6E8A-4147-A177-3AD203B41FA5}">
                      <a16:colId xmlns:a16="http://schemas.microsoft.com/office/drawing/2014/main" val="20000"/>
                    </a:ext>
                  </a:extLst>
                </a:gridCol>
                <a:gridCol w="5208856">
                  <a:extLst>
                    <a:ext uri="{9D8B030D-6E8A-4147-A177-3AD203B41FA5}">
                      <a16:colId xmlns:a16="http://schemas.microsoft.com/office/drawing/2014/main" val="20001"/>
                    </a:ext>
                  </a:extLst>
                </a:gridCol>
                <a:gridCol w="1702777">
                  <a:extLst>
                    <a:ext uri="{9D8B030D-6E8A-4147-A177-3AD203B41FA5}">
                      <a16:colId xmlns:a16="http://schemas.microsoft.com/office/drawing/2014/main" val="20002"/>
                    </a:ext>
                  </a:extLst>
                </a:gridCol>
                <a:gridCol w="3961521">
                  <a:extLst>
                    <a:ext uri="{9D8B030D-6E8A-4147-A177-3AD203B41FA5}">
                      <a16:colId xmlns:a16="http://schemas.microsoft.com/office/drawing/2014/main" val="20003"/>
                    </a:ext>
                  </a:extLst>
                </a:gridCol>
              </a:tblGrid>
              <a:tr h="298927">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100" b="1" i="0" u="none" strike="noStrike" cap="none" normalizeH="0" baseline="0" dirty="0">
                          <a:ln>
                            <a:noFill/>
                          </a:ln>
                          <a:solidFill>
                            <a:schemeClr val="tx1"/>
                          </a:solidFill>
                          <a:effectLst/>
                          <a:latin typeface="맑은 고딕" pitchFamily="50" charset="-127"/>
                          <a:ea typeface="맑은 고딕" pitchFamily="50" charset="-127"/>
                        </a:rPr>
                        <a:t>Name of project</a:t>
                      </a: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1100" b="0" i="0" u="none" strike="noStrike" cap="none" normalizeH="0" baseline="0">
                        <a:ln>
                          <a:noFill/>
                        </a:ln>
                        <a:solidFill>
                          <a:schemeClr val="tx1"/>
                        </a:solidFill>
                        <a:effectLst/>
                        <a:latin typeface="맑은 고딕" pitchFamily="50" charset="-127"/>
                        <a:ea typeface="맑은 고딕" pitchFamily="50" charset="-127"/>
                      </a:endParaRP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100" b="1" i="0" u="none" strike="noStrike" cap="none" normalizeH="0" baseline="0" dirty="0">
                          <a:ln>
                            <a:noFill/>
                          </a:ln>
                          <a:solidFill>
                            <a:schemeClr val="tx1"/>
                          </a:solidFill>
                          <a:effectLst/>
                          <a:latin typeface="맑은 고딕" pitchFamily="50" charset="-127"/>
                          <a:ea typeface="맑은 고딕" pitchFamily="50" charset="-127"/>
                        </a:rPr>
                        <a:t>Reported</a:t>
                      </a: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1100" b="0" i="0" u="none" strike="noStrike" cap="none" normalizeH="0" baseline="0">
                        <a:ln>
                          <a:noFill/>
                        </a:ln>
                        <a:solidFill>
                          <a:schemeClr val="tx1"/>
                        </a:solidFill>
                        <a:effectLst/>
                        <a:latin typeface="맑은 고딕" pitchFamily="50" charset="-127"/>
                        <a:ea typeface="맑은 고딕" pitchFamily="50" charset="-127"/>
                      </a:endParaRP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0"/>
                  </a:ext>
                </a:extLst>
              </a:tr>
              <a:tr h="298927">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100" b="1" i="0" u="none" strike="noStrike" cap="none" normalizeH="0" baseline="0">
                          <a:ln>
                            <a:noFill/>
                          </a:ln>
                          <a:solidFill>
                            <a:schemeClr val="tx1"/>
                          </a:solidFill>
                          <a:effectLst/>
                          <a:latin typeface="맑은 고딕" pitchFamily="50" charset="-127"/>
                          <a:ea typeface="맑은 고딕" pitchFamily="50" charset="-127"/>
                        </a:rPr>
                        <a:t>Directory</a:t>
                      </a: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1100" b="0" i="0" u="none" strike="noStrike" cap="none" normalizeH="0" baseline="0">
                        <a:ln>
                          <a:noFill/>
                        </a:ln>
                        <a:solidFill>
                          <a:schemeClr val="tx1"/>
                        </a:solidFill>
                        <a:effectLst/>
                        <a:latin typeface="맑은 고딕" pitchFamily="50" charset="-127"/>
                        <a:ea typeface="맑은 고딕" pitchFamily="50" charset="-127"/>
                      </a:endParaRP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100" b="1" i="0" u="none" strike="noStrike" cap="none" normalizeH="0" baseline="0">
                          <a:ln>
                            <a:noFill/>
                          </a:ln>
                          <a:solidFill>
                            <a:schemeClr val="tx1"/>
                          </a:solidFill>
                          <a:effectLst/>
                          <a:latin typeface="맑은 고딕" pitchFamily="50" charset="-127"/>
                          <a:ea typeface="맑은 고딕" pitchFamily="50" charset="-127"/>
                        </a:rPr>
                        <a:t>Number</a:t>
                      </a: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1100" b="0" i="0" u="none" strike="noStrike" cap="none" normalizeH="0" baseline="0">
                        <a:ln>
                          <a:noFill/>
                        </a:ln>
                        <a:solidFill>
                          <a:schemeClr val="tx1"/>
                        </a:solidFill>
                        <a:effectLst/>
                        <a:latin typeface="맑은 고딕" pitchFamily="50" charset="-127"/>
                        <a:ea typeface="맑은 고딕" pitchFamily="50" charset="-127"/>
                      </a:endParaRP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bl>
          </a:graphicData>
        </a:graphic>
      </p:graphicFrame>
      <p:graphicFrame>
        <p:nvGraphicFramePr>
          <p:cNvPr id="16" name="Group 61"/>
          <p:cNvGraphicFramePr>
            <a:graphicFrameLocks noGrp="1"/>
          </p:cNvGraphicFramePr>
          <p:nvPr userDrawn="1"/>
        </p:nvGraphicFramePr>
        <p:xfrm>
          <a:off x="102585" y="148952"/>
          <a:ext cx="12600549" cy="9276715"/>
        </p:xfrm>
        <a:graphic>
          <a:graphicData uri="http://schemas.openxmlformats.org/drawingml/2006/table">
            <a:tbl>
              <a:tblPr/>
              <a:tblGrid>
                <a:gridCol w="12600549">
                  <a:extLst>
                    <a:ext uri="{9D8B030D-6E8A-4147-A177-3AD203B41FA5}">
                      <a16:colId xmlns:a16="http://schemas.microsoft.com/office/drawing/2014/main" val="20000"/>
                    </a:ext>
                  </a:extLst>
                </a:gridCol>
              </a:tblGrid>
              <a:tr h="9276715">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2500" b="0" i="0" u="none" strike="noStrike" cap="none" normalizeH="0" baseline="0" dirty="0">
                        <a:ln>
                          <a:noFill/>
                        </a:ln>
                        <a:solidFill>
                          <a:schemeClr val="tx1"/>
                        </a:solidFill>
                        <a:effectLst/>
                        <a:latin typeface="굴림" pitchFamily="50" charset="-127"/>
                        <a:ea typeface="굴림" pitchFamily="50" charset="-127"/>
                      </a:endParaRPr>
                    </a:p>
                  </a:txBody>
                  <a:tcPr marL="118169" marR="118169" marT="64008" marB="640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77318203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idx="1"/>
          </p:nvPr>
        </p:nvSpPr>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5" name="바닥글 개체 틀 4"/>
          <p:cNvSpPr>
            <a:spLocks noGrp="1"/>
          </p:cNvSpPr>
          <p:nvPr>
            <p:ph type="ftr" sz="quarter" idx="11"/>
          </p:nvPr>
        </p:nvSpPr>
        <p:spPr/>
        <p:txBody>
          <a:bodyPr/>
          <a:lstStyle/>
          <a:p>
            <a:endParaRPr lang="ko-KR" altLang="en-US">
              <a:solidFill>
                <a:prstClr val="black">
                  <a:tint val="75000"/>
                </a:prstClr>
              </a:solidFill>
            </a:endParaRPr>
          </a:p>
        </p:txBody>
      </p:sp>
      <p:sp>
        <p:nvSpPr>
          <p:cNvPr id="6" name="슬라이드 번호 개체 틀 5"/>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85447422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1011239" y="6169706"/>
            <a:ext cx="10881360" cy="1906905"/>
          </a:xfrm>
        </p:spPr>
        <p:txBody>
          <a:bodyPr anchor="t"/>
          <a:lstStyle>
            <a:lvl1pPr algn="l">
              <a:defRPr sz="5300" b="1" cap="all"/>
            </a:lvl1pPr>
          </a:lstStyle>
          <a:p>
            <a:r>
              <a:rPr lang="ko-KR" altLang="en-US"/>
              <a:t>마스터 제목 스타일 편집</a:t>
            </a:r>
          </a:p>
        </p:txBody>
      </p:sp>
      <p:sp>
        <p:nvSpPr>
          <p:cNvPr id="3" name="텍스트 개체 틀 2"/>
          <p:cNvSpPr>
            <a:spLocks noGrp="1"/>
          </p:cNvSpPr>
          <p:nvPr>
            <p:ph type="body" idx="1"/>
          </p:nvPr>
        </p:nvSpPr>
        <p:spPr>
          <a:xfrm>
            <a:off x="1011239" y="4069400"/>
            <a:ext cx="10881360" cy="2100262"/>
          </a:xfrm>
        </p:spPr>
        <p:txBody>
          <a:bodyPr anchor="b"/>
          <a:lstStyle>
            <a:lvl1pPr marL="0" indent="0">
              <a:buNone/>
              <a:defRPr sz="2700">
                <a:solidFill>
                  <a:schemeClr val="tx1">
                    <a:tint val="75000"/>
                  </a:schemeClr>
                </a:solidFill>
              </a:defRPr>
            </a:lvl1pPr>
            <a:lvl2pPr marL="610845" indent="0">
              <a:buNone/>
              <a:defRPr sz="2400">
                <a:solidFill>
                  <a:schemeClr val="tx1">
                    <a:tint val="75000"/>
                  </a:schemeClr>
                </a:solidFill>
              </a:defRPr>
            </a:lvl2pPr>
            <a:lvl3pPr marL="1221692" indent="0">
              <a:buNone/>
              <a:defRPr sz="2100">
                <a:solidFill>
                  <a:schemeClr val="tx1">
                    <a:tint val="75000"/>
                  </a:schemeClr>
                </a:solidFill>
              </a:defRPr>
            </a:lvl3pPr>
            <a:lvl4pPr marL="1832539" indent="0">
              <a:buNone/>
              <a:defRPr sz="1900">
                <a:solidFill>
                  <a:schemeClr val="tx1">
                    <a:tint val="75000"/>
                  </a:schemeClr>
                </a:solidFill>
              </a:defRPr>
            </a:lvl4pPr>
            <a:lvl5pPr marL="2443384" indent="0">
              <a:buNone/>
              <a:defRPr sz="1900">
                <a:solidFill>
                  <a:schemeClr val="tx1">
                    <a:tint val="75000"/>
                  </a:schemeClr>
                </a:solidFill>
              </a:defRPr>
            </a:lvl5pPr>
            <a:lvl6pPr marL="3054231" indent="0">
              <a:buNone/>
              <a:defRPr sz="1900">
                <a:solidFill>
                  <a:schemeClr val="tx1">
                    <a:tint val="75000"/>
                  </a:schemeClr>
                </a:solidFill>
              </a:defRPr>
            </a:lvl6pPr>
            <a:lvl7pPr marL="3665077" indent="0">
              <a:buNone/>
              <a:defRPr sz="1900">
                <a:solidFill>
                  <a:schemeClr val="tx1">
                    <a:tint val="75000"/>
                  </a:schemeClr>
                </a:solidFill>
              </a:defRPr>
            </a:lvl7pPr>
            <a:lvl8pPr marL="4275923" indent="0">
              <a:buNone/>
              <a:defRPr sz="1900">
                <a:solidFill>
                  <a:schemeClr val="tx1">
                    <a:tint val="75000"/>
                  </a:schemeClr>
                </a:solidFill>
              </a:defRPr>
            </a:lvl8pPr>
            <a:lvl9pPr marL="4886769" indent="0">
              <a:buNone/>
              <a:defRPr sz="1900">
                <a:solidFill>
                  <a:schemeClr val="tx1">
                    <a:tint val="75000"/>
                  </a:schemeClr>
                </a:solidFill>
              </a:defRPr>
            </a:lvl9pPr>
          </a:lstStyle>
          <a:p>
            <a:pPr lvl="0"/>
            <a:r>
              <a:rPr lang="ko-KR" altLang="en-US"/>
              <a:t>마스터 텍스트 스타일을 편집합니다</a:t>
            </a:r>
          </a:p>
        </p:txBody>
      </p:sp>
      <p:sp>
        <p:nvSpPr>
          <p:cNvPr id="4" name="날짜 개체 틀 3"/>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5" name="바닥글 개체 틀 4"/>
          <p:cNvSpPr>
            <a:spLocks noGrp="1"/>
          </p:cNvSpPr>
          <p:nvPr>
            <p:ph type="ftr" sz="quarter" idx="11"/>
          </p:nvPr>
        </p:nvSpPr>
        <p:spPr/>
        <p:txBody>
          <a:bodyPr/>
          <a:lstStyle/>
          <a:p>
            <a:endParaRPr lang="ko-KR" altLang="en-US">
              <a:solidFill>
                <a:prstClr val="black">
                  <a:tint val="75000"/>
                </a:prstClr>
              </a:solidFill>
            </a:endParaRPr>
          </a:p>
        </p:txBody>
      </p:sp>
      <p:sp>
        <p:nvSpPr>
          <p:cNvPr id="6" name="슬라이드 번호 개체 틀 5"/>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4124521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제목 및 내용">
    <p:spTree>
      <p:nvGrpSpPr>
        <p:cNvPr id="1" name=""/>
        <p:cNvGrpSpPr/>
        <p:nvPr/>
      </p:nvGrpSpPr>
      <p:grpSpPr>
        <a:xfrm>
          <a:off x="0" y="0"/>
          <a:ext cx="0" cy="0"/>
          <a:chOff x="0" y="0"/>
          <a:chExt cx="0" cy="0"/>
        </a:xfrm>
      </p:grpSpPr>
    </p:spTree>
    <p:extLst>
      <p:ext uri="{BB962C8B-B14F-4D97-AF65-F5344CB8AC3E}">
        <p14:creationId xmlns:p14="http://schemas.microsoft.com/office/powerpoint/2010/main" val="85447422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sz="half" idx="1"/>
          </p:nvPr>
        </p:nvSpPr>
        <p:spPr>
          <a:xfrm>
            <a:off x="640080" y="2240289"/>
            <a:ext cx="5654040" cy="6336348"/>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p:cNvSpPr>
            <a:spLocks noGrp="1"/>
          </p:cNvSpPr>
          <p:nvPr>
            <p:ph sz="half" idx="2"/>
          </p:nvPr>
        </p:nvSpPr>
        <p:spPr>
          <a:xfrm>
            <a:off x="6507480" y="2240289"/>
            <a:ext cx="5654040" cy="6336348"/>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날짜 개체 틀 4"/>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6" name="바닥글 개체 틀 5"/>
          <p:cNvSpPr>
            <a:spLocks noGrp="1"/>
          </p:cNvSpPr>
          <p:nvPr>
            <p:ph type="ftr" sz="quarter" idx="11"/>
          </p:nvPr>
        </p:nvSpPr>
        <p:spPr/>
        <p:txBody>
          <a:bodyPr/>
          <a:lstStyle/>
          <a:p>
            <a:endParaRPr lang="ko-KR" altLang="en-US">
              <a:solidFill>
                <a:prstClr val="black">
                  <a:tint val="75000"/>
                </a:prstClr>
              </a:solidFill>
            </a:endParaRPr>
          </a:p>
        </p:txBody>
      </p:sp>
      <p:sp>
        <p:nvSpPr>
          <p:cNvPr id="7" name="슬라이드 번호 개체 틀 6"/>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422576694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a:t>마스터 제목 스타일 편집</a:t>
            </a:r>
          </a:p>
        </p:txBody>
      </p:sp>
      <p:sp>
        <p:nvSpPr>
          <p:cNvPr id="3" name="텍스트 개체 틀 2"/>
          <p:cNvSpPr>
            <a:spLocks noGrp="1"/>
          </p:cNvSpPr>
          <p:nvPr>
            <p:ph type="body" idx="1"/>
          </p:nvPr>
        </p:nvSpPr>
        <p:spPr>
          <a:xfrm>
            <a:off x="640080" y="2149158"/>
            <a:ext cx="5656263" cy="895667"/>
          </a:xfrm>
        </p:spPr>
        <p:txBody>
          <a:bodyPr anchor="b"/>
          <a:lstStyle>
            <a:lvl1pPr marL="0" indent="0">
              <a:buNone/>
              <a:defRPr sz="3200" b="1"/>
            </a:lvl1pPr>
            <a:lvl2pPr marL="610845" indent="0">
              <a:buNone/>
              <a:defRPr sz="2700" b="1"/>
            </a:lvl2pPr>
            <a:lvl3pPr marL="1221692" indent="0">
              <a:buNone/>
              <a:defRPr sz="2400" b="1"/>
            </a:lvl3pPr>
            <a:lvl4pPr marL="1832539" indent="0">
              <a:buNone/>
              <a:defRPr sz="2100" b="1"/>
            </a:lvl4pPr>
            <a:lvl5pPr marL="2443384" indent="0">
              <a:buNone/>
              <a:defRPr sz="2100" b="1"/>
            </a:lvl5pPr>
            <a:lvl6pPr marL="3054231" indent="0">
              <a:buNone/>
              <a:defRPr sz="2100" b="1"/>
            </a:lvl6pPr>
            <a:lvl7pPr marL="3665077" indent="0">
              <a:buNone/>
              <a:defRPr sz="2100" b="1"/>
            </a:lvl7pPr>
            <a:lvl8pPr marL="4275923" indent="0">
              <a:buNone/>
              <a:defRPr sz="2100" b="1"/>
            </a:lvl8pPr>
            <a:lvl9pPr marL="4886769" indent="0">
              <a:buNone/>
              <a:defRPr sz="2100" b="1"/>
            </a:lvl9pPr>
          </a:lstStyle>
          <a:p>
            <a:pPr lvl="0"/>
            <a:r>
              <a:rPr lang="ko-KR" altLang="en-US"/>
              <a:t>마스터 텍스트 스타일을 편집합니다</a:t>
            </a:r>
          </a:p>
        </p:txBody>
      </p:sp>
      <p:sp>
        <p:nvSpPr>
          <p:cNvPr id="4" name="내용 개체 틀 3"/>
          <p:cNvSpPr>
            <a:spLocks noGrp="1"/>
          </p:cNvSpPr>
          <p:nvPr>
            <p:ph sz="half" idx="2"/>
          </p:nvPr>
        </p:nvSpPr>
        <p:spPr>
          <a:xfrm>
            <a:off x="640080" y="3044825"/>
            <a:ext cx="5656263" cy="5531803"/>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텍스트 개체 틀 4"/>
          <p:cNvSpPr>
            <a:spLocks noGrp="1"/>
          </p:cNvSpPr>
          <p:nvPr>
            <p:ph type="body" sz="quarter" idx="3"/>
          </p:nvPr>
        </p:nvSpPr>
        <p:spPr>
          <a:xfrm>
            <a:off x="6503041" y="2149158"/>
            <a:ext cx="5658486" cy="895667"/>
          </a:xfrm>
        </p:spPr>
        <p:txBody>
          <a:bodyPr anchor="b"/>
          <a:lstStyle>
            <a:lvl1pPr marL="0" indent="0">
              <a:buNone/>
              <a:defRPr sz="3200" b="1"/>
            </a:lvl1pPr>
            <a:lvl2pPr marL="610845" indent="0">
              <a:buNone/>
              <a:defRPr sz="2700" b="1"/>
            </a:lvl2pPr>
            <a:lvl3pPr marL="1221692" indent="0">
              <a:buNone/>
              <a:defRPr sz="2400" b="1"/>
            </a:lvl3pPr>
            <a:lvl4pPr marL="1832539" indent="0">
              <a:buNone/>
              <a:defRPr sz="2100" b="1"/>
            </a:lvl4pPr>
            <a:lvl5pPr marL="2443384" indent="0">
              <a:buNone/>
              <a:defRPr sz="2100" b="1"/>
            </a:lvl5pPr>
            <a:lvl6pPr marL="3054231" indent="0">
              <a:buNone/>
              <a:defRPr sz="2100" b="1"/>
            </a:lvl6pPr>
            <a:lvl7pPr marL="3665077" indent="0">
              <a:buNone/>
              <a:defRPr sz="2100" b="1"/>
            </a:lvl7pPr>
            <a:lvl8pPr marL="4275923" indent="0">
              <a:buNone/>
              <a:defRPr sz="2100" b="1"/>
            </a:lvl8pPr>
            <a:lvl9pPr marL="4886769" indent="0">
              <a:buNone/>
              <a:defRPr sz="2100" b="1"/>
            </a:lvl9pPr>
          </a:lstStyle>
          <a:p>
            <a:pPr lvl="0"/>
            <a:r>
              <a:rPr lang="ko-KR" altLang="en-US"/>
              <a:t>마스터 텍스트 스타일을 편집합니다</a:t>
            </a:r>
          </a:p>
        </p:txBody>
      </p:sp>
      <p:sp>
        <p:nvSpPr>
          <p:cNvPr id="6" name="내용 개체 틀 5"/>
          <p:cNvSpPr>
            <a:spLocks noGrp="1"/>
          </p:cNvSpPr>
          <p:nvPr>
            <p:ph sz="quarter" idx="4"/>
          </p:nvPr>
        </p:nvSpPr>
        <p:spPr>
          <a:xfrm>
            <a:off x="6503041" y="3044825"/>
            <a:ext cx="5658486" cy="5531803"/>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7" name="날짜 개체 틀 6"/>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8" name="바닥글 개체 틀 7"/>
          <p:cNvSpPr>
            <a:spLocks noGrp="1"/>
          </p:cNvSpPr>
          <p:nvPr>
            <p:ph type="ftr" sz="quarter" idx="11"/>
          </p:nvPr>
        </p:nvSpPr>
        <p:spPr/>
        <p:txBody>
          <a:bodyPr/>
          <a:lstStyle/>
          <a:p>
            <a:endParaRPr lang="ko-KR" altLang="en-US">
              <a:solidFill>
                <a:prstClr val="black">
                  <a:tint val="75000"/>
                </a:prstClr>
              </a:solidFill>
            </a:endParaRPr>
          </a:p>
        </p:txBody>
      </p:sp>
      <p:sp>
        <p:nvSpPr>
          <p:cNvPr id="9" name="슬라이드 번호 개체 틀 8"/>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4709885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날짜 개체 틀 2"/>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4" name="바닥글 개체 틀 3"/>
          <p:cNvSpPr>
            <a:spLocks noGrp="1"/>
          </p:cNvSpPr>
          <p:nvPr>
            <p:ph type="ftr" sz="quarter" idx="11"/>
          </p:nvPr>
        </p:nvSpPr>
        <p:spPr/>
        <p:txBody>
          <a:bodyPr/>
          <a:lstStyle/>
          <a:p>
            <a:endParaRPr lang="ko-KR" altLang="en-US">
              <a:solidFill>
                <a:prstClr val="black">
                  <a:tint val="75000"/>
                </a:prstClr>
              </a:solidFill>
            </a:endParaRPr>
          </a:p>
        </p:txBody>
      </p:sp>
      <p:sp>
        <p:nvSpPr>
          <p:cNvPr id="5" name="슬라이드 번호 개체 틀 4"/>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27989823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3" name="바닥글 개체 틀 2"/>
          <p:cNvSpPr>
            <a:spLocks noGrp="1"/>
          </p:cNvSpPr>
          <p:nvPr>
            <p:ph type="ftr" sz="quarter" idx="11"/>
          </p:nvPr>
        </p:nvSpPr>
        <p:spPr/>
        <p:txBody>
          <a:bodyPr/>
          <a:lstStyle/>
          <a:p>
            <a:endParaRPr lang="ko-KR" altLang="en-US">
              <a:solidFill>
                <a:prstClr val="black">
                  <a:tint val="75000"/>
                </a:prstClr>
              </a:solidFill>
            </a:endParaRPr>
          </a:p>
        </p:txBody>
      </p:sp>
      <p:sp>
        <p:nvSpPr>
          <p:cNvPr id="4" name="슬라이드 번호 개체 틀 3"/>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42440969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640081" y="382270"/>
            <a:ext cx="4211639" cy="1626870"/>
          </a:xfrm>
        </p:spPr>
        <p:txBody>
          <a:bodyPr anchor="b"/>
          <a:lstStyle>
            <a:lvl1pPr algn="l">
              <a:defRPr sz="2700" b="1"/>
            </a:lvl1pPr>
          </a:lstStyle>
          <a:p>
            <a:r>
              <a:rPr lang="ko-KR" altLang="en-US"/>
              <a:t>마스터 제목 스타일 편집</a:t>
            </a:r>
          </a:p>
        </p:txBody>
      </p:sp>
      <p:sp>
        <p:nvSpPr>
          <p:cNvPr id="3" name="내용 개체 틀 2"/>
          <p:cNvSpPr>
            <a:spLocks noGrp="1"/>
          </p:cNvSpPr>
          <p:nvPr>
            <p:ph idx="1"/>
          </p:nvPr>
        </p:nvSpPr>
        <p:spPr>
          <a:xfrm>
            <a:off x="5005072" y="382314"/>
            <a:ext cx="7156450" cy="8194358"/>
          </a:xfrm>
        </p:spPr>
        <p:txBody>
          <a:bodyPr/>
          <a:lstStyle>
            <a:lvl1pPr>
              <a:defRPr sz="4300"/>
            </a:lvl1pPr>
            <a:lvl2pPr>
              <a:defRPr sz="3700"/>
            </a:lvl2pPr>
            <a:lvl3pPr>
              <a:defRPr sz="3200"/>
            </a:lvl3pPr>
            <a:lvl4pPr>
              <a:defRPr sz="2700"/>
            </a:lvl4pPr>
            <a:lvl5pPr>
              <a:defRPr sz="2700"/>
            </a:lvl5pPr>
            <a:lvl6pPr>
              <a:defRPr sz="2700"/>
            </a:lvl6pPr>
            <a:lvl7pPr>
              <a:defRPr sz="2700"/>
            </a:lvl7pPr>
            <a:lvl8pPr>
              <a:defRPr sz="2700"/>
            </a:lvl8pPr>
            <a:lvl9pPr>
              <a:defRPr sz="27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텍스트 개체 틀 3"/>
          <p:cNvSpPr>
            <a:spLocks noGrp="1"/>
          </p:cNvSpPr>
          <p:nvPr>
            <p:ph type="body" sz="half" idx="2"/>
          </p:nvPr>
        </p:nvSpPr>
        <p:spPr>
          <a:xfrm>
            <a:off x="640081" y="2009145"/>
            <a:ext cx="4211639" cy="6567488"/>
          </a:xfrm>
        </p:spPr>
        <p:txBody>
          <a:bodyPr/>
          <a:lstStyle>
            <a:lvl1pPr marL="0" indent="0">
              <a:buNone/>
              <a:defRPr sz="1900"/>
            </a:lvl1pPr>
            <a:lvl2pPr marL="610845" indent="0">
              <a:buNone/>
              <a:defRPr sz="1600"/>
            </a:lvl2pPr>
            <a:lvl3pPr marL="1221692" indent="0">
              <a:buNone/>
              <a:defRPr sz="1300"/>
            </a:lvl3pPr>
            <a:lvl4pPr marL="1832539" indent="0">
              <a:buNone/>
              <a:defRPr sz="1200"/>
            </a:lvl4pPr>
            <a:lvl5pPr marL="2443384" indent="0">
              <a:buNone/>
              <a:defRPr sz="1200"/>
            </a:lvl5pPr>
            <a:lvl6pPr marL="3054231" indent="0">
              <a:buNone/>
              <a:defRPr sz="1200"/>
            </a:lvl6pPr>
            <a:lvl7pPr marL="3665077" indent="0">
              <a:buNone/>
              <a:defRPr sz="1200"/>
            </a:lvl7pPr>
            <a:lvl8pPr marL="4275923" indent="0">
              <a:buNone/>
              <a:defRPr sz="1200"/>
            </a:lvl8pPr>
            <a:lvl9pPr marL="4886769" indent="0">
              <a:buNone/>
              <a:defRPr sz="12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6" name="바닥글 개체 틀 5"/>
          <p:cNvSpPr>
            <a:spLocks noGrp="1"/>
          </p:cNvSpPr>
          <p:nvPr>
            <p:ph type="ftr" sz="quarter" idx="11"/>
          </p:nvPr>
        </p:nvSpPr>
        <p:spPr/>
        <p:txBody>
          <a:bodyPr/>
          <a:lstStyle/>
          <a:p>
            <a:endParaRPr lang="ko-KR" altLang="en-US">
              <a:solidFill>
                <a:prstClr val="black">
                  <a:tint val="75000"/>
                </a:prstClr>
              </a:solidFill>
            </a:endParaRPr>
          </a:p>
        </p:txBody>
      </p:sp>
      <p:sp>
        <p:nvSpPr>
          <p:cNvPr id="7" name="슬라이드 번호 개체 틀 6"/>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67759153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2509203" y="6720840"/>
            <a:ext cx="7680960" cy="793433"/>
          </a:xfrm>
        </p:spPr>
        <p:txBody>
          <a:bodyPr anchor="b"/>
          <a:lstStyle>
            <a:lvl1pPr algn="l">
              <a:defRPr sz="2700" b="1"/>
            </a:lvl1pPr>
          </a:lstStyle>
          <a:p>
            <a:r>
              <a:rPr lang="ko-KR" altLang="en-US"/>
              <a:t>마스터 제목 스타일 편집</a:t>
            </a:r>
          </a:p>
        </p:txBody>
      </p:sp>
      <p:sp>
        <p:nvSpPr>
          <p:cNvPr id="3" name="그림 개체 틀 2"/>
          <p:cNvSpPr>
            <a:spLocks noGrp="1"/>
          </p:cNvSpPr>
          <p:nvPr>
            <p:ph type="pic" idx="1"/>
          </p:nvPr>
        </p:nvSpPr>
        <p:spPr>
          <a:xfrm>
            <a:off x="2509203" y="857885"/>
            <a:ext cx="7680960" cy="5760720"/>
          </a:xfrm>
        </p:spPr>
        <p:txBody>
          <a:bodyPr/>
          <a:lstStyle>
            <a:lvl1pPr marL="0" indent="0">
              <a:buNone/>
              <a:defRPr sz="4300"/>
            </a:lvl1pPr>
            <a:lvl2pPr marL="610845" indent="0">
              <a:buNone/>
              <a:defRPr sz="3700"/>
            </a:lvl2pPr>
            <a:lvl3pPr marL="1221692" indent="0">
              <a:buNone/>
              <a:defRPr sz="3200"/>
            </a:lvl3pPr>
            <a:lvl4pPr marL="1832539" indent="0">
              <a:buNone/>
              <a:defRPr sz="2700"/>
            </a:lvl4pPr>
            <a:lvl5pPr marL="2443384" indent="0">
              <a:buNone/>
              <a:defRPr sz="2700"/>
            </a:lvl5pPr>
            <a:lvl6pPr marL="3054231" indent="0">
              <a:buNone/>
              <a:defRPr sz="2700"/>
            </a:lvl6pPr>
            <a:lvl7pPr marL="3665077" indent="0">
              <a:buNone/>
              <a:defRPr sz="2700"/>
            </a:lvl7pPr>
            <a:lvl8pPr marL="4275923" indent="0">
              <a:buNone/>
              <a:defRPr sz="2700"/>
            </a:lvl8pPr>
            <a:lvl9pPr marL="4886769" indent="0">
              <a:buNone/>
              <a:defRPr sz="2700"/>
            </a:lvl9pPr>
          </a:lstStyle>
          <a:p>
            <a:endParaRPr lang="ko-KR" altLang="en-US"/>
          </a:p>
        </p:txBody>
      </p:sp>
      <p:sp>
        <p:nvSpPr>
          <p:cNvPr id="4" name="텍스트 개체 틀 3"/>
          <p:cNvSpPr>
            <a:spLocks noGrp="1"/>
          </p:cNvSpPr>
          <p:nvPr>
            <p:ph type="body" sz="half" idx="2"/>
          </p:nvPr>
        </p:nvSpPr>
        <p:spPr>
          <a:xfrm>
            <a:off x="2509203" y="7514273"/>
            <a:ext cx="7680960" cy="1126807"/>
          </a:xfrm>
        </p:spPr>
        <p:txBody>
          <a:bodyPr/>
          <a:lstStyle>
            <a:lvl1pPr marL="0" indent="0">
              <a:buNone/>
              <a:defRPr sz="1900"/>
            </a:lvl1pPr>
            <a:lvl2pPr marL="610845" indent="0">
              <a:buNone/>
              <a:defRPr sz="1600"/>
            </a:lvl2pPr>
            <a:lvl3pPr marL="1221692" indent="0">
              <a:buNone/>
              <a:defRPr sz="1300"/>
            </a:lvl3pPr>
            <a:lvl4pPr marL="1832539" indent="0">
              <a:buNone/>
              <a:defRPr sz="1200"/>
            </a:lvl4pPr>
            <a:lvl5pPr marL="2443384" indent="0">
              <a:buNone/>
              <a:defRPr sz="1200"/>
            </a:lvl5pPr>
            <a:lvl6pPr marL="3054231" indent="0">
              <a:buNone/>
              <a:defRPr sz="1200"/>
            </a:lvl6pPr>
            <a:lvl7pPr marL="3665077" indent="0">
              <a:buNone/>
              <a:defRPr sz="1200"/>
            </a:lvl7pPr>
            <a:lvl8pPr marL="4275923" indent="0">
              <a:buNone/>
              <a:defRPr sz="1200"/>
            </a:lvl8pPr>
            <a:lvl9pPr marL="4886769" indent="0">
              <a:buNone/>
              <a:defRPr sz="12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6" name="바닥글 개체 틀 5"/>
          <p:cNvSpPr>
            <a:spLocks noGrp="1"/>
          </p:cNvSpPr>
          <p:nvPr>
            <p:ph type="ftr" sz="quarter" idx="11"/>
          </p:nvPr>
        </p:nvSpPr>
        <p:spPr/>
        <p:txBody>
          <a:bodyPr/>
          <a:lstStyle/>
          <a:p>
            <a:endParaRPr lang="ko-KR" altLang="en-US">
              <a:solidFill>
                <a:prstClr val="black">
                  <a:tint val="75000"/>
                </a:prstClr>
              </a:solidFill>
            </a:endParaRPr>
          </a:p>
        </p:txBody>
      </p:sp>
      <p:sp>
        <p:nvSpPr>
          <p:cNvPr id="7" name="슬라이드 번호 개체 틀 6"/>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92296615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세로 텍스트 개체 틀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5" name="바닥글 개체 틀 4"/>
          <p:cNvSpPr>
            <a:spLocks noGrp="1"/>
          </p:cNvSpPr>
          <p:nvPr>
            <p:ph type="ftr" sz="quarter" idx="11"/>
          </p:nvPr>
        </p:nvSpPr>
        <p:spPr/>
        <p:txBody>
          <a:bodyPr/>
          <a:lstStyle/>
          <a:p>
            <a:endParaRPr lang="ko-KR" altLang="en-US">
              <a:solidFill>
                <a:prstClr val="black">
                  <a:tint val="75000"/>
                </a:prstClr>
              </a:solidFill>
            </a:endParaRPr>
          </a:p>
        </p:txBody>
      </p:sp>
      <p:sp>
        <p:nvSpPr>
          <p:cNvPr id="6" name="슬라이드 번호 개체 틀 5"/>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14290247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9281160" y="384539"/>
            <a:ext cx="2880360" cy="8192135"/>
          </a:xfrm>
        </p:spPr>
        <p:txBody>
          <a:bodyPr vert="eaVert"/>
          <a:lstStyle/>
          <a:p>
            <a:r>
              <a:rPr lang="ko-KR" altLang="en-US"/>
              <a:t>마스터 제목 스타일 편집</a:t>
            </a:r>
          </a:p>
        </p:txBody>
      </p:sp>
      <p:sp>
        <p:nvSpPr>
          <p:cNvPr id="3" name="세로 텍스트 개체 틀 2"/>
          <p:cNvSpPr>
            <a:spLocks noGrp="1"/>
          </p:cNvSpPr>
          <p:nvPr>
            <p:ph type="body" orient="vert" idx="1"/>
          </p:nvPr>
        </p:nvSpPr>
        <p:spPr>
          <a:xfrm>
            <a:off x="640080" y="384539"/>
            <a:ext cx="8427720" cy="8192135"/>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5" name="바닥글 개체 틀 4"/>
          <p:cNvSpPr>
            <a:spLocks noGrp="1"/>
          </p:cNvSpPr>
          <p:nvPr>
            <p:ph type="ftr" sz="quarter" idx="11"/>
          </p:nvPr>
        </p:nvSpPr>
        <p:spPr/>
        <p:txBody>
          <a:bodyPr/>
          <a:lstStyle/>
          <a:p>
            <a:endParaRPr lang="ko-KR" altLang="en-US">
              <a:solidFill>
                <a:prstClr val="black">
                  <a:tint val="75000"/>
                </a:prstClr>
              </a:solidFill>
            </a:endParaRPr>
          </a:p>
        </p:txBody>
      </p:sp>
      <p:sp>
        <p:nvSpPr>
          <p:cNvPr id="6" name="슬라이드 번호 개체 틀 5"/>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44545658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2_제목 슬라이드">
    <p:spTree>
      <p:nvGrpSpPr>
        <p:cNvPr id="1" name=""/>
        <p:cNvGrpSpPr/>
        <p:nvPr/>
      </p:nvGrpSpPr>
      <p:grpSpPr>
        <a:xfrm>
          <a:off x="0" y="0"/>
          <a:ext cx="0" cy="0"/>
          <a:chOff x="0" y="0"/>
          <a:chExt cx="0" cy="0"/>
        </a:xfrm>
      </p:grpSpPr>
      <p:sp>
        <p:nvSpPr>
          <p:cNvPr id="4" name="직사각형 3"/>
          <p:cNvSpPr/>
          <p:nvPr userDrawn="1"/>
        </p:nvSpPr>
        <p:spPr>
          <a:xfrm>
            <a:off x="0" y="4162743"/>
            <a:ext cx="12801600" cy="957897"/>
          </a:xfrm>
          <a:prstGeom prst="rect">
            <a:avLst/>
          </a:prstGeom>
          <a:solidFill>
            <a:schemeClr val="bg1">
              <a:lumMod val="85000"/>
            </a:schemeClr>
          </a:solidFill>
          <a:ln>
            <a:no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latinLnBrk="0">
              <a:defRPr/>
            </a:pPr>
            <a:endParaRPr kumimoji="0" lang="ko-KR" altLang="en-US"/>
          </a:p>
        </p:txBody>
      </p:sp>
      <p:sp>
        <p:nvSpPr>
          <p:cNvPr id="3" name="부제목 2"/>
          <p:cNvSpPr>
            <a:spLocks noGrp="1"/>
          </p:cNvSpPr>
          <p:nvPr>
            <p:ph type="subTitle" idx="1"/>
          </p:nvPr>
        </p:nvSpPr>
        <p:spPr>
          <a:xfrm>
            <a:off x="1920240" y="5440680"/>
            <a:ext cx="8961120" cy="659674"/>
          </a:xfrm>
          <a:prstGeom prst="rect">
            <a:avLst/>
          </a:prstGeom>
        </p:spPr>
        <p:txBody>
          <a:bodyPr>
            <a:normAutofit/>
          </a:bodyPr>
          <a:lstStyle>
            <a:lvl1pPr marL="0" indent="0" algn="ctr">
              <a:buNone/>
              <a:defRPr sz="2500">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lang="ko-KR" altLang="en-US" dirty="0"/>
              <a:t>마스터 부제목 스타일 편집</a:t>
            </a: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제목 슬라이드">
    <p:spTree>
      <p:nvGrpSpPr>
        <p:cNvPr id="1" name=""/>
        <p:cNvGrpSpPr/>
        <p:nvPr/>
      </p:nvGrpSpPr>
      <p:grpSpPr>
        <a:xfrm>
          <a:off x="0" y="0"/>
          <a:ext cx="0" cy="0"/>
          <a:chOff x="0" y="0"/>
          <a:chExt cx="0" cy="0"/>
        </a:xfrm>
      </p:grpSpPr>
      <p:sp>
        <p:nvSpPr>
          <p:cNvPr id="12" name="Rectangle 33"/>
          <p:cNvSpPr>
            <a:spLocks noChangeArrowheads="1"/>
          </p:cNvSpPr>
          <p:nvPr userDrawn="1"/>
        </p:nvSpPr>
        <p:spPr bwMode="auto">
          <a:xfrm>
            <a:off x="0" y="0"/>
            <a:ext cx="12801600" cy="9601200"/>
          </a:xfrm>
          <a:prstGeom prst="rect">
            <a:avLst/>
          </a:prstGeom>
          <a:noFill/>
          <a:ln w="9525">
            <a:solidFill>
              <a:srgbClr val="000000"/>
            </a:solidFill>
            <a:miter lim="800000"/>
            <a:headEnd/>
            <a:tailEnd/>
          </a:ln>
          <a:effectLst/>
        </p:spPr>
        <p:txBody>
          <a:bodyPr wrap="none" lIns="122169" tIns="61085" rIns="122169" bIns="61085" anchor="ctr"/>
          <a:lstStyle/>
          <a:p>
            <a:pPr defTabSz="1221692" latinLnBrk="0">
              <a:defRPr/>
            </a:pPr>
            <a:endParaRPr lang="ko-KR" altLang="en-US" sz="2400" kern="0" dirty="0">
              <a:solidFill>
                <a:sysClr val="windowText" lastClr="000000"/>
              </a:solidFill>
            </a:endParaRPr>
          </a:p>
        </p:txBody>
      </p:sp>
      <p:sp>
        <p:nvSpPr>
          <p:cNvPr id="13" name="Rectangle 34"/>
          <p:cNvSpPr>
            <a:spLocks noChangeArrowheads="1"/>
          </p:cNvSpPr>
          <p:nvPr userDrawn="1"/>
        </p:nvSpPr>
        <p:spPr bwMode="auto">
          <a:xfrm>
            <a:off x="11544030" y="9134519"/>
            <a:ext cx="1208356" cy="255588"/>
          </a:xfrm>
          <a:prstGeom prst="rect">
            <a:avLst/>
          </a:prstGeom>
          <a:noFill/>
          <a:ln w="9525">
            <a:noFill/>
            <a:miter lim="800000"/>
            <a:headEnd/>
            <a:tailEnd/>
          </a:ln>
          <a:effectLst/>
        </p:spPr>
        <p:txBody>
          <a:bodyPr lIns="122169" tIns="61085" rIns="122169" bIns="61085"/>
          <a:lstStyle/>
          <a:p>
            <a:pPr algn="r">
              <a:defRPr/>
            </a:pPr>
            <a:r>
              <a:rPr lang="en-US" altLang="ko-KR" sz="1200" b="1" dirty="0">
                <a:solidFill>
                  <a:prstClr val="black"/>
                </a:solidFill>
              </a:rPr>
              <a:t>&lt;</a:t>
            </a:r>
            <a:fld id="{2FFC3833-91D9-4AD9-8D04-ED803031D204}" type="slidenum">
              <a:rPr lang="en-US" altLang="ko-KR" sz="1200" b="1">
                <a:solidFill>
                  <a:prstClr val="black"/>
                </a:solidFill>
              </a:rPr>
              <a:pPr algn="r">
                <a:defRPr/>
              </a:pPr>
              <a:t>‹#›</a:t>
            </a:fld>
            <a:r>
              <a:rPr lang="en-US" altLang="ko-KR" sz="1200" b="1" dirty="0">
                <a:solidFill>
                  <a:prstClr val="black"/>
                </a:solidFill>
              </a:rPr>
              <a:t>&gt;</a:t>
            </a:r>
          </a:p>
        </p:txBody>
      </p:sp>
      <p:graphicFrame>
        <p:nvGraphicFramePr>
          <p:cNvPr id="15" name="Group 60"/>
          <p:cNvGraphicFramePr>
            <a:graphicFrameLocks noGrp="1"/>
          </p:cNvGraphicFramePr>
          <p:nvPr userDrawn="1"/>
        </p:nvGraphicFramePr>
        <p:xfrm>
          <a:off x="149773" y="228918"/>
          <a:ext cx="12485663" cy="597854"/>
        </p:xfrm>
        <a:graphic>
          <a:graphicData uri="http://schemas.openxmlformats.org/drawingml/2006/table">
            <a:tbl>
              <a:tblPr/>
              <a:tblGrid>
                <a:gridCol w="1612509">
                  <a:extLst>
                    <a:ext uri="{9D8B030D-6E8A-4147-A177-3AD203B41FA5}">
                      <a16:colId xmlns:a16="http://schemas.microsoft.com/office/drawing/2014/main" val="20000"/>
                    </a:ext>
                  </a:extLst>
                </a:gridCol>
                <a:gridCol w="5208856">
                  <a:extLst>
                    <a:ext uri="{9D8B030D-6E8A-4147-A177-3AD203B41FA5}">
                      <a16:colId xmlns:a16="http://schemas.microsoft.com/office/drawing/2014/main" val="20001"/>
                    </a:ext>
                  </a:extLst>
                </a:gridCol>
                <a:gridCol w="1702777">
                  <a:extLst>
                    <a:ext uri="{9D8B030D-6E8A-4147-A177-3AD203B41FA5}">
                      <a16:colId xmlns:a16="http://schemas.microsoft.com/office/drawing/2014/main" val="20002"/>
                    </a:ext>
                  </a:extLst>
                </a:gridCol>
                <a:gridCol w="3961521">
                  <a:extLst>
                    <a:ext uri="{9D8B030D-6E8A-4147-A177-3AD203B41FA5}">
                      <a16:colId xmlns:a16="http://schemas.microsoft.com/office/drawing/2014/main" val="20003"/>
                    </a:ext>
                  </a:extLst>
                </a:gridCol>
              </a:tblGrid>
              <a:tr h="298927">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100" b="1" i="0" u="none" strike="noStrike" cap="none" normalizeH="0" baseline="0" dirty="0">
                          <a:ln>
                            <a:noFill/>
                          </a:ln>
                          <a:solidFill>
                            <a:schemeClr val="tx1"/>
                          </a:solidFill>
                          <a:effectLst/>
                          <a:latin typeface="맑은 고딕" pitchFamily="50" charset="-127"/>
                          <a:ea typeface="맑은 고딕" pitchFamily="50" charset="-127"/>
                        </a:rPr>
                        <a:t>Name of project</a:t>
                      </a: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1100" b="0" i="0" u="none" strike="noStrike" cap="none" normalizeH="0" baseline="0">
                        <a:ln>
                          <a:noFill/>
                        </a:ln>
                        <a:solidFill>
                          <a:schemeClr val="tx1"/>
                        </a:solidFill>
                        <a:effectLst/>
                        <a:latin typeface="맑은 고딕" pitchFamily="50" charset="-127"/>
                        <a:ea typeface="맑은 고딕" pitchFamily="50" charset="-127"/>
                      </a:endParaRP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100" b="1" i="0" u="none" strike="noStrike" cap="none" normalizeH="0" baseline="0" dirty="0">
                          <a:ln>
                            <a:noFill/>
                          </a:ln>
                          <a:solidFill>
                            <a:schemeClr val="tx1"/>
                          </a:solidFill>
                          <a:effectLst/>
                          <a:latin typeface="맑은 고딕" pitchFamily="50" charset="-127"/>
                          <a:ea typeface="맑은 고딕" pitchFamily="50" charset="-127"/>
                        </a:rPr>
                        <a:t>Reported</a:t>
                      </a: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1100" b="0" i="0" u="none" strike="noStrike" cap="none" normalizeH="0" baseline="0">
                        <a:ln>
                          <a:noFill/>
                        </a:ln>
                        <a:solidFill>
                          <a:schemeClr val="tx1"/>
                        </a:solidFill>
                        <a:effectLst/>
                        <a:latin typeface="맑은 고딕" pitchFamily="50" charset="-127"/>
                        <a:ea typeface="맑은 고딕" pitchFamily="50" charset="-127"/>
                      </a:endParaRP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0"/>
                  </a:ext>
                </a:extLst>
              </a:tr>
              <a:tr h="298927">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100" b="1" i="0" u="none" strike="noStrike" cap="none" normalizeH="0" baseline="0">
                          <a:ln>
                            <a:noFill/>
                          </a:ln>
                          <a:solidFill>
                            <a:schemeClr val="tx1"/>
                          </a:solidFill>
                          <a:effectLst/>
                          <a:latin typeface="맑은 고딕" pitchFamily="50" charset="-127"/>
                          <a:ea typeface="맑은 고딕" pitchFamily="50" charset="-127"/>
                        </a:rPr>
                        <a:t>Directory</a:t>
                      </a: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1100" b="0" i="0" u="none" strike="noStrike" cap="none" normalizeH="0" baseline="0">
                        <a:ln>
                          <a:noFill/>
                        </a:ln>
                        <a:solidFill>
                          <a:schemeClr val="tx1"/>
                        </a:solidFill>
                        <a:effectLst/>
                        <a:latin typeface="맑은 고딕" pitchFamily="50" charset="-127"/>
                        <a:ea typeface="맑은 고딕" pitchFamily="50" charset="-127"/>
                      </a:endParaRP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100" b="1" i="0" u="none" strike="noStrike" cap="none" normalizeH="0" baseline="0">
                          <a:ln>
                            <a:noFill/>
                          </a:ln>
                          <a:solidFill>
                            <a:schemeClr val="tx1"/>
                          </a:solidFill>
                          <a:effectLst/>
                          <a:latin typeface="맑은 고딕" pitchFamily="50" charset="-127"/>
                          <a:ea typeface="맑은 고딕" pitchFamily="50" charset="-127"/>
                        </a:rPr>
                        <a:t>Number</a:t>
                      </a: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1100" b="0" i="0" u="none" strike="noStrike" cap="none" normalizeH="0" baseline="0">
                        <a:ln>
                          <a:noFill/>
                        </a:ln>
                        <a:solidFill>
                          <a:schemeClr val="tx1"/>
                        </a:solidFill>
                        <a:effectLst/>
                        <a:latin typeface="맑은 고딕" pitchFamily="50" charset="-127"/>
                        <a:ea typeface="맑은 고딕" pitchFamily="50" charset="-127"/>
                      </a:endParaRP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bl>
          </a:graphicData>
        </a:graphic>
      </p:graphicFrame>
      <p:graphicFrame>
        <p:nvGraphicFramePr>
          <p:cNvPr id="16" name="Group 61"/>
          <p:cNvGraphicFramePr>
            <a:graphicFrameLocks noGrp="1"/>
          </p:cNvGraphicFramePr>
          <p:nvPr userDrawn="1"/>
        </p:nvGraphicFramePr>
        <p:xfrm>
          <a:off x="102585" y="148952"/>
          <a:ext cx="12600549" cy="9276715"/>
        </p:xfrm>
        <a:graphic>
          <a:graphicData uri="http://schemas.openxmlformats.org/drawingml/2006/table">
            <a:tbl>
              <a:tblPr/>
              <a:tblGrid>
                <a:gridCol w="12600549">
                  <a:extLst>
                    <a:ext uri="{9D8B030D-6E8A-4147-A177-3AD203B41FA5}">
                      <a16:colId xmlns:a16="http://schemas.microsoft.com/office/drawing/2014/main" val="20000"/>
                    </a:ext>
                  </a:extLst>
                </a:gridCol>
              </a:tblGrid>
              <a:tr h="9276715">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2500" b="0" i="0" u="none" strike="noStrike" cap="none" normalizeH="0" baseline="0" dirty="0">
                        <a:ln>
                          <a:noFill/>
                        </a:ln>
                        <a:solidFill>
                          <a:schemeClr val="tx1"/>
                        </a:solidFill>
                        <a:effectLst/>
                        <a:latin typeface="굴림" pitchFamily="50" charset="-127"/>
                        <a:ea typeface="굴림" pitchFamily="50" charset="-127"/>
                      </a:endParaRPr>
                    </a:p>
                  </a:txBody>
                  <a:tcPr marL="118169" marR="118169" marT="64008" marB="640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773182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1011239" y="6169706"/>
            <a:ext cx="10881360" cy="1906905"/>
          </a:xfrm>
        </p:spPr>
        <p:txBody>
          <a:bodyPr anchor="t"/>
          <a:lstStyle>
            <a:lvl1pPr algn="l">
              <a:defRPr sz="5300" b="1" cap="all"/>
            </a:lvl1pPr>
          </a:lstStyle>
          <a:p>
            <a:r>
              <a:rPr lang="ko-KR" altLang="en-US"/>
              <a:t>마스터 제목 스타일 편집</a:t>
            </a:r>
          </a:p>
        </p:txBody>
      </p:sp>
      <p:sp>
        <p:nvSpPr>
          <p:cNvPr id="3" name="텍스트 개체 틀 2"/>
          <p:cNvSpPr>
            <a:spLocks noGrp="1"/>
          </p:cNvSpPr>
          <p:nvPr>
            <p:ph type="body" idx="1"/>
          </p:nvPr>
        </p:nvSpPr>
        <p:spPr>
          <a:xfrm>
            <a:off x="1011239" y="4069400"/>
            <a:ext cx="10881360" cy="2100262"/>
          </a:xfrm>
        </p:spPr>
        <p:txBody>
          <a:bodyPr anchor="b"/>
          <a:lstStyle>
            <a:lvl1pPr marL="0" indent="0">
              <a:buNone/>
              <a:defRPr sz="2700">
                <a:solidFill>
                  <a:schemeClr val="tx1">
                    <a:tint val="75000"/>
                  </a:schemeClr>
                </a:solidFill>
              </a:defRPr>
            </a:lvl1pPr>
            <a:lvl2pPr marL="610845" indent="0">
              <a:buNone/>
              <a:defRPr sz="2400">
                <a:solidFill>
                  <a:schemeClr val="tx1">
                    <a:tint val="75000"/>
                  </a:schemeClr>
                </a:solidFill>
              </a:defRPr>
            </a:lvl2pPr>
            <a:lvl3pPr marL="1221692" indent="0">
              <a:buNone/>
              <a:defRPr sz="2100">
                <a:solidFill>
                  <a:schemeClr val="tx1">
                    <a:tint val="75000"/>
                  </a:schemeClr>
                </a:solidFill>
              </a:defRPr>
            </a:lvl3pPr>
            <a:lvl4pPr marL="1832539" indent="0">
              <a:buNone/>
              <a:defRPr sz="1900">
                <a:solidFill>
                  <a:schemeClr val="tx1">
                    <a:tint val="75000"/>
                  </a:schemeClr>
                </a:solidFill>
              </a:defRPr>
            </a:lvl4pPr>
            <a:lvl5pPr marL="2443384" indent="0">
              <a:buNone/>
              <a:defRPr sz="1900">
                <a:solidFill>
                  <a:schemeClr val="tx1">
                    <a:tint val="75000"/>
                  </a:schemeClr>
                </a:solidFill>
              </a:defRPr>
            </a:lvl5pPr>
            <a:lvl6pPr marL="3054231" indent="0">
              <a:buNone/>
              <a:defRPr sz="1900">
                <a:solidFill>
                  <a:schemeClr val="tx1">
                    <a:tint val="75000"/>
                  </a:schemeClr>
                </a:solidFill>
              </a:defRPr>
            </a:lvl6pPr>
            <a:lvl7pPr marL="3665077" indent="0">
              <a:buNone/>
              <a:defRPr sz="1900">
                <a:solidFill>
                  <a:schemeClr val="tx1">
                    <a:tint val="75000"/>
                  </a:schemeClr>
                </a:solidFill>
              </a:defRPr>
            </a:lvl7pPr>
            <a:lvl8pPr marL="4275923" indent="0">
              <a:buNone/>
              <a:defRPr sz="1900">
                <a:solidFill>
                  <a:schemeClr val="tx1">
                    <a:tint val="75000"/>
                  </a:schemeClr>
                </a:solidFill>
              </a:defRPr>
            </a:lvl8pPr>
            <a:lvl9pPr marL="4886769" indent="0">
              <a:buNone/>
              <a:defRPr sz="1900">
                <a:solidFill>
                  <a:schemeClr val="tx1">
                    <a:tint val="75000"/>
                  </a:schemeClr>
                </a:solidFill>
              </a:defRPr>
            </a:lvl9pPr>
          </a:lstStyle>
          <a:p>
            <a:pPr lvl="0"/>
            <a:r>
              <a:rPr lang="ko-KR" altLang="en-US"/>
              <a:t>마스터 텍스트 스타일을 편집합니다</a:t>
            </a:r>
          </a:p>
        </p:txBody>
      </p:sp>
      <p:sp>
        <p:nvSpPr>
          <p:cNvPr id="4" name="날짜 개체 틀 3"/>
          <p:cNvSpPr>
            <a:spLocks noGrp="1"/>
          </p:cNvSpPr>
          <p:nvPr>
            <p:ph type="dt" sz="half" idx="10"/>
          </p:nvPr>
        </p:nvSpPr>
        <p:spPr/>
        <p:txBody>
          <a:bodyPr/>
          <a:lstStyle/>
          <a:p>
            <a:fld id="{5D44AE68-4714-44EA-9E28-78EE4F19531A}" type="datetimeFigureOut">
              <a:rPr lang="ko-KR" altLang="en-US" smtClean="0"/>
              <a:pPr/>
              <a:t>2025-07-21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6DFB1B7A-5851-44F7-A316-2D6303B3135B}" type="slidenum">
              <a:rPr lang="ko-KR" altLang="en-US" smtClean="0"/>
              <a:pPr/>
              <a:t>‹#›</a:t>
            </a:fld>
            <a:endParaRPr lang="ko-KR" altLang="en-US"/>
          </a:p>
        </p:txBody>
      </p:sp>
    </p:spTree>
    <p:extLst>
      <p:ext uri="{BB962C8B-B14F-4D97-AF65-F5344CB8AC3E}">
        <p14:creationId xmlns:p14="http://schemas.microsoft.com/office/powerpoint/2010/main" val="412452182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idx="1"/>
          </p:nvPr>
        </p:nvSpPr>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5" name="바닥글 개체 틀 4"/>
          <p:cNvSpPr>
            <a:spLocks noGrp="1"/>
          </p:cNvSpPr>
          <p:nvPr>
            <p:ph type="ftr" sz="quarter" idx="11"/>
          </p:nvPr>
        </p:nvSpPr>
        <p:spPr/>
        <p:txBody>
          <a:bodyPr/>
          <a:lstStyle/>
          <a:p>
            <a:endParaRPr lang="ko-KR" altLang="en-US">
              <a:solidFill>
                <a:prstClr val="black">
                  <a:tint val="75000"/>
                </a:prstClr>
              </a:solidFill>
            </a:endParaRPr>
          </a:p>
        </p:txBody>
      </p:sp>
      <p:sp>
        <p:nvSpPr>
          <p:cNvPr id="6" name="슬라이드 번호 개체 틀 5"/>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85447422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1011239" y="6169706"/>
            <a:ext cx="10881360" cy="1906905"/>
          </a:xfrm>
        </p:spPr>
        <p:txBody>
          <a:bodyPr anchor="t"/>
          <a:lstStyle>
            <a:lvl1pPr algn="l">
              <a:defRPr sz="5300" b="1" cap="all"/>
            </a:lvl1pPr>
          </a:lstStyle>
          <a:p>
            <a:r>
              <a:rPr lang="ko-KR" altLang="en-US"/>
              <a:t>마스터 제목 스타일 편집</a:t>
            </a:r>
          </a:p>
        </p:txBody>
      </p:sp>
      <p:sp>
        <p:nvSpPr>
          <p:cNvPr id="3" name="텍스트 개체 틀 2"/>
          <p:cNvSpPr>
            <a:spLocks noGrp="1"/>
          </p:cNvSpPr>
          <p:nvPr>
            <p:ph type="body" idx="1"/>
          </p:nvPr>
        </p:nvSpPr>
        <p:spPr>
          <a:xfrm>
            <a:off x="1011239" y="4069400"/>
            <a:ext cx="10881360" cy="2100262"/>
          </a:xfrm>
        </p:spPr>
        <p:txBody>
          <a:bodyPr anchor="b"/>
          <a:lstStyle>
            <a:lvl1pPr marL="0" indent="0">
              <a:buNone/>
              <a:defRPr sz="2700">
                <a:solidFill>
                  <a:schemeClr val="tx1">
                    <a:tint val="75000"/>
                  </a:schemeClr>
                </a:solidFill>
              </a:defRPr>
            </a:lvl1pPr>
            <a:lvl2pPr marL="610845" indent="0">
              <a:buNone/>
              <a:defRPr sz="2400">
                <a:solidFill>
                  <a:schemeClr val="tx1">
                    <a:tint val="75000"/>
                  </a:schemeClr>
                </a:solidFill>
              </a:defRPr>
            </a:lvl2pPr>
            <a:lvl3pPr marL="1221692" indent="0">
              <a:buNone/>
              <a:defRPr sz="2100">
                <a:solidFill>
                  <a:schemeClr val="tx1">
                    <a:tint val="75000"/>
                  </a:schemeClr>
                </a:solidFill>
              </a:defRPr>
            </a:lvl3pPr>
            <a:lvl4pPr marL="1832539" indent="0">
              <a:buNone/>
              <a:defRPr sz="1900">
                <a:solidFill>
                  <a:schemeClr val="tx1">
                    <a:tint val="75000"/>
                  </a:schemeClr>
                </a:solidFill>
              </a:defRPr>
            </a:lvl4pPr>
            <a:lvl5pPr marL="2443384" indent="0">
              <a:buNone/>
              <a:defRPr sz="1900">
                <a:solidFill>
                  <a:schemeClr val="tx1">
                    <a:tint val="75000"/>
                  </a:schemeClr>
                </a:solidFill>
              </a:defRPr>
            </a:lvl5pPr>
            <a:lvl6pPr marL="3054231" indent="0">
              <a:buNone/>
              <a:defRPr sz="1900">
                <a:solidFill>
                  <a:schemeClr val="tx1">
                    <a:tint val="75000"/>
                  </a:schemeClr>
                </a:solidFill>
              </a:defRPr>
            </a:lvl6pPr>
            <a:lvl7pPr marL="3665077" indent="0">
              <a:buNone/>
              <a:defRPr sz="1900">
                <a:solidFill>
                  <a:schemeClr val="tx1">
                    <a:tint val="75000"/>
                  </a:schemeClr>
                </a:solidFill>
              </a:defRPr>
            </a:lvl7pPr>
            <a:lvl8pPr marL="4275923" indent="0">
              <a:buNone/>
              <a:defRPr sz="1900">
                <a:solidFill>
                  <a:schemeClr val="tx1">
                    <a:tint val="75000"/>
                  </a:schemeClr>
                </a:solidFill>
              </a:defRPr>
            </a:lvl8pPr>
            <a:lvl9pPr marL="4886769" indent="0">
              <a:buNone/>
              <a:defRPr sz="1900">
                <a:solidFill>
                  <a:schemeClr val="tx1">
                    <a:tint val="75000"/>
                  </a:schemeClr>
                </a:solidFill>
              </a:defRPr>
            </a:lvl9pPr>
          </a:lstStyle>
          <a:p>
            <a:pPr lvl="0"/>
            <a:r>
              <a:rPr lang="ko-KR" altLang="en-US"/>
              <a:t>마스터 텍스트 스타일을 편집합니다</a:t>
            </a:r>
          </a:p>
        </p:txBody>
      </p:sp>
      <p:sp>
        <p:nvSpPr>
          <p:cNvPr id="4" name="날짜 개체 틀 3"/>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5" name="바닥글 개체 틀 4"/>
          <p:cNvSpPr>
            <a:spLocks noGrp="1"/>
          </p:cNvSpPr>
          <p:nvPr>
            <p:ph type="ftr" sz="quarter" idx="11"/>
          </p:nvPr>
        </p:nvSpPr>
        <p:spPr/>
        <p:txBody>
          <a:bodyPr/>
          <a:lstStyle/>
          <a:p>
            <a:endParaRPr lang="ko-KR" altLang="en-US">
              <a:solidFill>
                <a:prstClr val="black">
                  <a:tint val="75000"/>
                </a:prstClr>
              </a:solidFill>
            </a:endParaRPr>
          </a:p>
        </p:txBody>
      </p:sp>
      <p:sp>
        <p:nvSpPr>
          <p:cNvPr id="6" name="슬라이드 번호 개체 틀 5"/>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412452182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sz="half" idx="1"/>
          </p:nvPr>
        </p:nvSpPr>
        <p:spPr>
          <a:xfrm>
            <a:off x="640080" y="2240289"/>
            <a:ext cx="5654040" cy="6336348"/>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p:cNvSpPr>
            <a:spLocks noGrp="1"/>
          </p:cNvSpPr>
          <p:nvPr>
            <p:ph sz="half" idx="2"/>
          </p:nvPr>
        </p:nvSpPr>
        <p:spPr>
          <a:xfrm>
            <a:off x="6507480" y="2240289"/>
            <a:ext cx="5654040" cy="6336348"/>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날짜 개체 틀 4"/>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6" name="바닥글 개체 틀 5"/>
          <p:cNvSpPr>
            <a:spLocks noGrp="1"/>
          </p:cNvSpPr>
          <p:nvPr>
            <p:ph type="ftr" sz="quarter" idx="11"/>
          </p:nvPr>
        </p:nvSpPr>
        <p:spPr/>
        <p:txBody>
          <a:bodyPr/>
          <a:lstStyle/>
          <a:p>
            <a:endParaRPr lang="ko-KR" altLang="en-US">
              <a:solidFill>
                <a:prstClr val="black">
                  <a:tint val="75000"/>
                </a:prstClr>
              </a:solidFill>
            </a:endParaRPr>
          </a:p>
        </p:txBody>
      </p:sp>
      <p:sp>
        <p:nvSpPr>
          <p:cNvPr id="7" name="슬라이드 번호 개체 틀 6"/>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422576694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a:t>마스터 제목 스타일 편집</a:t>
            </a:r>
          </a:p>
        </p:txBody>
      </p:sp>
      <p:sp>
        <p:nvSpPr>
          <p:cNvPr id="3" name="텍스트 개체 틀 2"/>
          <p:cNvSpPr>
            <a:spLocks noGrp="1"/>
          </p:cNvSpPr>
          <p:nvPr>
            <p:ph type="body" idx="1"/>
          </p:nvPr>
        </p:nvSpPr>
        <p:spPr>
          <a:xfrm>
            <a:off x="640080" y="2149158"/>
            <a:ext cx="5656263" cy="895667"/>
          </a:xfrm>
        </p:spPr>
        <p:txBody>
          <a:bodyPr anchor="b"/>
          <a:lstStyle>
            <a:lvl1pPr marL="0" indent="0">
              <a:buNone/>
              <a:defRPr sz="3200" b="1"/>
            </a:lvl1pPr>
            <a:lvl2pPr marL="610845" indent="0">
              <a:buNone/>
              <a:defRPr sz="2700" b="1"/>
            </a:lvl2pPr>
            <a:lvl3pPr marL="1221692" indent="0">
              <a:buNone/>
              <a:defRPr sz="2400" b="1"/>
            </a:lvl3pPr>
            <a:lvl4pPr marL="1832539" indent="0">
              <a:buNone/>
              <a:defRPr sz="2100" b="1"/>
            </a:lvl4pPr>
            <a:lvl5pPr marL="2443384" indent="0">
              <a:buNone/>
              <a:defRPr sz="2100" b="1"/>
            </a:lvl5pPr>
            <a:lvl6pPr marL="3054231" indent="0">
              <a:buNone/>
              <a:defRPr sz="2100" b="1"/>
            </a:lvl6pPr>
            <a:lvl7pPr marL="3665077" indent="0">
              <a:buNone/>
              <a:defRPr sz="2100" b="1"/>
            </a:lvl7pPr>
            <a:lvl8pPr marL="4275923" indent="0">
              <a:buNone/>
              <a:defRPr sz="2100" b="1"/>
            </a:lvl8pPr>
            <a:lvl9pPr marL="4886769" indent="0">
              <a:buNone/>
              <a:defRPr sz="2100" b="1"/>
            </a:lvl9pPr>
          </a:lstStyle>
          <a:p>
            <a:pPr lvl="0"/>
            <a:r>
              <a:rPr lang="ko-KR" altLang="en-US"/>
              <a:t>마스터 텍스트 스타일을 편집합니다</a:t>
            </a:r>
          </a:p>
        </p:txBody>
      </p:sp>
      <p:sp>
        <p:nvSpPr>
          <p:cNvPr id="4" name="내용 개체 틀 3"/>
          <p:cNvSpPr>
            <a:spLocks noGrp="1"/>
          </p:cNvSpPr>
          <p:nvPr>
            <p:ph sz="half" idx="2"/>
          </p:nvPr>
        </p:nvSpPr>
        <p:spPr>
          <a:xfrm>
            <a:off x="640080" y="3044825"/>
            <a:ext cx="5656263" cy="5531803"/>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텍스트 개체 틀 4"/>
          <p:cNvSpPr>
            <a:spLocks noGrp="1"/>
          </p:cNvSpPr>
          <p:nvPr>
            <p:ph type="body" sz="quarter" idx="3"/>
          </p:nvPr>
        </p:nvSpPr>
        <p:spPr>
          <a:xfrm>
            <a:off x="6503041" y="2149158"/>
            <a:ext cx="5658486" cy="895667"/>
          </a:xfrm>
        </p:spPr>
        <p:txBody>
          <a:bodyPr anchor="b"/>
          <a:lstStyle>
            <a:lvl1pPr marL="0" indent="0">
              <a:buNone/>
              <a:defRPr sz="3200" b="1"/>
            </a:lvl1pPr>
            <a:lvl2pPr marL="610845" indent="0">
              <a:buNone/>
              <a:defRPr sz="2700" b="1"/>
            </a:lvl2pPr>
            <a:lvl3pPr marL="1221692" indent="0">
              <a:buNone/>
              <a:defRPr sz="2400" b="1"/>
            </a:lvl3pPr>
            <a:lvl4pPr marL="1832539" indent="0">
              <a:buNone/>
              <a:defRPr sz="2100" b="1"/>
            </a:lvl4pPr>
            <a:lvl5pPr marL="2443384" indent="0">
              <a:buNone/>
              <a:defRPr sz="2100" b="1"/>
            </a:lvl5pPr>
            <a:lvl6pPr marL="3054231" indent="0">
              <a:buNone/>
              <a:defRPr sz="2100" b="1"/>
            </a:lvl6pPr>
            <a:lvl7pPr marL="3665077" indent="0">
              <a:buNone/>
              <a:defRPr sz="2100" b="1"/>
            </a:lvl7pPr>
            <a:lvl8pPr marL="4275923" indent="0">
              <a:buNone/>
              <a:defRPr sz="2100" b="1"/>
            </a:lvl8pPr>
            <a:lvl9pPr marL="4886769" indent="0">
              <a:buNone/>
              <a:defRPr sz="2100" b="1"/>
            </a:lvl9pPr>
          </a:lstStyle>
          <a:p>
            <a:pPr lvl="0"/>
            <a:r>
              <a:rPr lang="ko-KR" altLang="en-US"/>
              <a:t>마스터 텍스트 스타일을 편집합니다</a:t>
            </a:r>
          </a:p>
        </p:txBody>
      </p:sp>
      <p:sp>
        <p:nvSpPr>
          <p:cNvPr id="6" name="내용 개체 틀 5"/>
          <p:cNvSpPr>
            <a:spLocks noGrp="1"/>
          </p:cNvSpPr>
          <p:nvPr>
            <p:ph sz="quarter" idx="4"/>
          </p:nvPr>
        </p:nvSpPr>
        <p:spPr>
          <a:xfrm>
            <a:off x="6503041" y="3044825"/>
            <a:ext cx="5658486" cy="5531803"/>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7" name="날짜 개체 틀 6"/>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8" name="바닥글 개체 틀 7"/>
          <p:cNvSpPr>
            <a:spLocks noGrp="1"/>
          </p:cNvSpPr>
          <p:nvPr>
            <p:ph type="ftr" sz="quarter" idx="11"/>
          </p:nvPr>
        </p:nvSpPr>
        <p:spPr/>
        <p:txBody>
          <a:bodyPr/>
          <a:lstStyle/>
          <a:p>
            <a:endParaRPr lang="ko-KR" altLang="en-US">
              <a:solidFill>
                <a:prstClr val="black">
                  <a:tint val="75000"/>
                </a:prstClr>
              </a:solidFill>
            </a:endParaRPr>
          </a:p>
        </p:txBody>
      </p:sp>
      <p:sp>
        <p:nvSpPr>
          <p:cNvPr id="9" name="슬라이드 번호 개체 틀 8"/>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4709885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날짜 개체 틀 2"/>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4" name="바닥글 개체 틀 3"/>
          <p:cNvSpPr>
            <a:spLocks noGrp="1"/>
          </p:cNvSpPr>
          <p:nvPr>
            <p:ph type="ftr" sz="quarter" idx="11"/>
          </p:nvPr>
        </p:nvSpPr>
        <p:spPr/>
        <p:txBody>
          <a:bodyPr/>
          <a:lstStyle/>
          <a:p>
            <a:endParaRPr lang="ko-KR" altLang="en-US">
              <a:solidFill>
                <a:prstClr val="black">
                  <a:tint val="75000"/>
                </a:prstClr>
              </a:solidFill>
            </a:endParaRPr>
          </a:p>
        </p:txBody>
      </p:sp>
      <p:sp>
        <p:nvSpPr>
          <p:cNvPr id="5" name="슬라이드 번호 개체 틀 4"/>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27989823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3" name="바닥글 개체 틀 2"/>
          <p:cNvSpPr>
            <a:spLocks noGrp="1"/>
          </p:cNvSpPr>
          <p:nvPr>
            <p:ph type="ftr" sz="quarter" idx="11"/>
          </p:nvPr>
        </p:nvSpPr>
        <p:spPr/>
        <p:txBody>
          <a:bodyPr/>
          <a:lstStyle/>
          <a:p>
            <a:endParaRPr lang="ko-KR" altLang="en-US">
              <a:solidFill>
                <a:prstClr val="black">
                  <a:tint val="75000"/>
                </a:prstClr>
              </a:solidFill>
            </a:endParaRPr>
          </a:p>
        </p:txBody>
      </p:sp>
      <p:sp>
        <p:nvSpPr>
          <p:cNvPr id="4" name="슬라이드 번호 개체 틀 3"/>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42440969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640081" y="382270"/>
            <a:ext cx="4211639" cy="1626870"/>
          </a:xfrm>
        </p:spPr>
        <p:txBody>
          <a:bodyPr anchor="b"/>
          <a:lstStyle>
            <a:lvl1pPr algn="l">
              <a:defRPr sz="2700" b="1"/>
            </a:lvl1pPr>
          </a:lstStyle>
          <a:p>
            <a:r>
              <a:rPr lang="ko-KR" altLang="en-US"/>
              <a:t>마스터 제목 스타일 편집</a:t>
            </a:r>
          </a:p>
        </p:txBody>
      </p:sp>
      <p:sp>
        <p:nvSpPr>
          <p:cNvPr id="3" name="내용 개체 틀 2"/>
          <p:cNvSpPr>
            <a:spLocks noGrp="1"/>
          </p:cNvSpPr>
          <p:nvPr>
            <p:ph idx="1"/>
          </p:nvPr>
        </p:nvSpPr>
        <p:spPr>
          <a:xfrm>
            <a:off x="5005072" y="382314"/>
            <a:ext cx="7156450" cy="8194358"/>
          </a:xfrm>
        </p:spPr>
        <p:txBody>
          <a:bodyPr/>
          <a:lstStyle>
            <a:lvl1pPr>
              <a:defRPr sz="4300"/>
            </a:lvl1pPr>
            <a:lvl2pPr>
              <a:defRPr sz="3700"/>
            </a:lvl2pPr>
            <a:lvl3pPr>
              <a:defRPr sz="3200"/>
            </a:lvl3pPr>
            <a:lvl4pPr>
              <a:defRPr sz="2700"/>
            </a:lvl4pPr>
            <a:lvl5pPr>
              <a:defRPr sz="2700"/>
            </a:lvl5pPr>
            <a:lvl6pPr>
              <a:defRPr sz="2700"/>
            </a:lvl6pPr>
            <a:lvl7pPr>
              <a:defRPr sz="2700"/>
            </a:lvl7pPr>
            <a:lvl8pPr>
              <a:defRPr sz="2700"/>
            </a:lvl8pPr>
            <a:lvl9pPr>
              <a:defRPr sz="27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텍스트 개체 틀 3"/>
          <p:cNvSpPr>
            <a:spLocks noGrp="1"/>
          </p:cNvSpPr>
          <p:nvPr>
            <p:ph type="body" sz="half" idx="2"/>
          </p:nvPr>
        </p:nvSpPr>
        <p:spPr>
          <a:xfrm>
            <a:off x="640081" y="2009145"/>
            <a:ext cx="4211639" cy="6567488"/>
          </a:xfrm>
        </p:spPr>
        <p:txBody>
          <a:bodyPr/>
          <a:lstStyle>
            <a:lvl1pPr marL="0" indent="0">
              <a:buNone/>
              <a:defRPr sz="1900"/>
            </a:lvl1pPr>
            <a:lvl2pPr marL="610845" indent="0">
              <a:buNone/>
              <a:defRPr sz="1600"/>
            </a:lvl2pPr>
            <a:lvl3pPr marL="1221692" indent="0">
              <a:buNone/>
              <a:defRPr sz="1300"/>
            </a:lvl3pPr>
            <a:lvl4pPr marL="1832539" indent="0">
              <a:buNone/>
              <a:defRPr sz="1200"/>
            </a:lvl4pPr>
            <a:lvl5pPr marL="2443384" indent="0">
              <a:buNone/>
              <a:defRPr sz="1200"/>
            </a:lvl5pPr>
            <a:lvl6pPr marL="3054231" indent="0">
              <a:buNone/>
              <a:defRPr sz="1200"/>
            </a:lvl6pPr>
            <a:lvl7pPr marL="3665077" indent="0">
              <a:buNone/>
              <a:defRPr sz="1200"/>
            </a:lvl7pPr>
            <a:lvl8pPr marL="4275923" indent="0">
              <a:buNone/>
              <a:defRPr sz="1200"/>
            </a:lvl8pPr>
            <a:lvl9pPr marL="4886769" indent="0">
              <a:buNone/>
              <a:defRPr sz="12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6" name="바닥글 개체 틀 5"/>
          <p:cNvSpPr>
            <a:spLocks noGrp="1"/>
          </p:cNvSpPr>
          <p:nvPr>
            <p:ph type="ftr" sz="quarter" idx="11"/>
          </p:nvPr>
        </p:nvSpPr>
        <p:spPr/>
        <p:txBody>
          <a:bodyPr/>
          <a:lstStyle/>
          <a:p>
            <a:endParaRPr lang="ko-KR" altLang="en-US">
              <a:solidFill>
                <a:prstClr val="black">
                  <a:tint val="75000"/>
                </a:prstClr>
              </a:solidFill>
            </a:endParaRPr>
          </a:p>
        </p:txBody>
      </p:sp>
      <p:sp>
        <p:nvSpPr>
          <p:cNvPr id="7" name="슬라이드 번호 개체 틀 6"/>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67759153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2509203" y="6720840"/>
            <a:ext cx="7680960" cy="793433"/>
          </a:xfrm>
        </p:spPr>
        <p:txBody>
          <a:bodyPr anchor="b"/>
          <a:lstStyle>
            <a:lvl1pPr algn="l">
              <a:defRPr sz="2700" b="1"/>
            </a:lvl1pPr>
          </a:lstStyle>
          <a:p>
            <a:r>
              <a:rPr lang="ko-KR" altLang="en-US"/>
              <a:t>마스터 제목 스타일 편집</a:t>
            </a:r>
          </a:p>
        </p:txBody>
      </p:sp>
      <p:sp>
        <p:nvSpPr>
          <p:cNvPr id="3" name="그림 개체 틀 2"/>
          <p:cNvSpPr>
            <a:spLocks noGrp="1"/>
          </p:cNvSpPr>
          <p:nvPr>
            <p:ph type="pic" idx="1"/>
          </p:nvPr>
        </p:nvSpPr>
        <p:spPr>
          <a:xfrm>
            <a:off x="2509203" y="857885"/>
            <a:ext cx="7680960" cy="5760720"/>
          </a:xfrm>
        </p:spPr>
        <p:txBody>
          <a:bodyPr/>
          <a:lstStyle>
            <a:lvl1pPr marL="0" indent="0">
              <a:buNone/>
              <a:defRPr sz="4300"/>
            </a:lvl1pPr>
            <a:lvl2pPr marL="610845" indent="0">
              <a:buNone/>
              <a:defRPr sz="3700"/>
            </a:lvl2pPr>
            <a:lvl3pPr marL="1221692" indent="0">
              <a:buNone/>
              <a:defRPr sz="3200"/>
            </a:lvl3pPr>
            <a:lvl4pPr marL="1832539" indent="0">
              <a:buNone/>
              <a:defRPr sz="2700"/>
            </a:lvl4pPr>
            <a:lvl5pPr marL="2443384" indent="0">
              <a:buNone/>
              <a:defRPr sz="2700"/>
            </a:lvl5pPr>
            <a:lvl6pPr marL="3054231" indent="0">
              <a:buNone/>
              <a:defRPr sz="2700"/>
            </a:lvl6pPr>
            <a:lvl7pPr marL="3665077" indent="0">
              <a:buNone/>
              <a:defRPr sz="2700"/>
            </a:lvl7pPr>
            <a:lvl8pPr marL="4275923" indent="0">
              <a:buNone/>
              <a:defRPr sz="2700"/>
            </a:lvl8pPr>
            <a:lvl9pPr marL="4886769" indent="0">
              <a:buNone/>
              <a:defRPr sz="2700"/>
            </a:lvl9pPr>
          </a:lstStyle>
          <a:p>
            <a:endParaRPr lang="ko-KR" altLang="en-US"/>
          </a:p>
        </p:txBody>
      </p:sp>
      <p:sp>
        <p:nvSpPr>
          <p:cNvPr id="4" name="텍스트 개체 틀 3"/>
          <p:cNvSpPr>
            <a:spLocks noGrp="1"/>
          </p:cNvSpPr>
          <p:nvPr>
            <p:ph type="body" sz="half" idx="2"/>
          </p:nvPr>
        </p:nvSpPr>
        <p:spPr>
          <a:xfrm>
            <a:off x="2509203" y="7514273"/>
            <a:ext cx="7680960" cy="1126807"/>
          </a:xfrm>
        </p:spPr>
        <p:txBody>
          <a:bodyPr/>
          <a:lstStyle>
            <a:lvl1pPr marL="0" indent="0">
              <a:buNone/>
              <a:defRPr sz="1900"/>
            </a:lvl1pPr>
            <a:lvl2pPr marL="610845" indent="0">
              <a:buNone/>
              <a:defRPr sz="1600"/>
            </a:lvl2pPr>
            <a:lvl3pPr marL="1221692" indent="0">
              <a:buNone/>
              <a:defRPr sz="1300"/>
            </a:lvl3pPr>
            <a:lvl4pPr marL="1832539" indent="0">
              <a:buNone/>
              <a:defRPr sz="1200"/>
            </a:lvl4pPr>
            <a:lvl5pPr marL="2443384" indent="0">
              <a:buNone/>
              <a:defRPr sz="1200"/>
            </a:lvl5pPr>
            <a:lvl6pPr marL="3054231" indent="0">
              <a:buNone/>
              <a:defRPr sz="1200"/>
            </a:lvl6pPr>
            <a:lvl7pPr marL="3665077" indent="0">
              <a:buNone/>
              <a:defRPr sz="1200"/>
            </a:lvl7pPr>
            <a:lvl8pPr marL="4275923" indent="0">
              <a:buNone/>
              <a:defRPr sz="1200"/>
            </a:lvl8pPr>
            <a:lvl9pPr marL="4886769" indent="0">
              <a:buNone/>
              <a:defRPr sz="12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6" name="바닥글 개체 틀 5"/>
          <p:cNvSpPr>
            <a:spLocks noGrp="1"/>
          </p:cNvSpPr>
          <p:nvPr>
            <p:ph type="ftr" sz="quarter" idx="11"/>
          </p:nvPr>
        </p:nvSpPr>
        <p:spPr/>
        <p:txBody>
          <a:bodyPr/>
          <a:lstStyle/>
          <a:p>
            <a:endParaRPr lang="ko-KR" altLang="en-US">
              <a:solidFill>
                <a:prstClr val="black">
                  <a:tint val="75000"/>
                </a:prstClr>
              </a:solidFill>
            </a:endParaRPr>
          </a:p>
        </p:txBody>
      </p:sp>
      <p:sp>
        <p:nvSpPr>
          <p:cNvPr id="7" name="슬라이드 번호 개체 틀 6"/>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92296615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세로 텍스트 개체 틀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5" name="바닥글 개체 틀 4"/>
          <p:cNvSpPr>
            <a:spLocks noGrp="1"/>
          </p:cNvSpPr>
          <p:nvPr>
            <p:ph type="ftr" sz="quarter" idx="11"/>
          </p:nvPr>
        </p:nvSpPr>
        <p:spPr/>
        <p:txBody>
          <a:bodyPr/>
          <a:lstStyle/>
          <a:p>
            <a:endParaRPr lang="ko-KR" altLang="en-US">
              <a:solidFill>
                <a:prstClr val="black">
                  <a:tint val="75000"/>
                </a:prstClr>
              </a:solidFill>
            </a:endParaRPr>
          </a:p>
        </p:txBody>
      </p:sp>
      <p:sp>
        <p:nvSpPr>
          <p:cNvPr id="6" name="슬라이드 번호 개체 틀 5"/>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14290247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9281160" y="384539"/>
            <a:ext cx="2880360" cy="8192135"/>
          </a:xfrm>
        </p:spPr>
        <p:txBody>
          <a:bodyPr vert="eaVert"/>
          <a:lstStyle/>
          <a:p>
            <a:r>
              <a:rPr lang="ko-KR" altLang="en-US"/>
              <a:t>마스터 제목 스타일 편집</a:t>
            </a:r>
          </a:p>
        </p:txBody>
      </p:sp>
      <p:sp>
        <p:nvSpPr>
          <p:cNvPr id="3" name="세로 텍스트 개체 틀 2"/>
          <p:cNvSpPr>
            <a:spLocks noGrp="1"/>
          </p:cNvSpPr>
          <p:nvPr>
            <p:ph type="body" orient="vert" idx="1"/>
          </p:nvPr>
        </p:nvSpPr>
        <p:spPr>
          <a:xfrm>
            <a:off x="640080" y="384539"/>
            <a:ext cx="8427720" cy="8192135"/>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5" name="바닥글 개체 틀 4"/>
          <p:cNvSpPr>
            <a:spLocks noGrp="1"/>
          </p:cNvSpPr>
          <p:nvPr>
            <p:ph type="ftr" sz="quarter" idx="11"/>
          </p:nvPr>
        </p:nvSpPr>
        <p:spPr/>
        <p:txBody>
          <a:bodyPr/>
          <a:lstStyle/>
          <a:p>
            <a:endParaRPr lang="ko-KR" altLang="en-US">
              <a:solidFill>
                <a:prstClr val="black">
                  <a:tint val="75000"/>
                </a:prstClr>
              </a:solidFill>
            </a:endParaRPr>
          </a:p>
        </p:txBody>
      </p:sp>
      <p:sp>
        <p:nvSpPr>
          <p:cNvPr id="6" name="슬라이드 번호 개체 틀 5"/>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445456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sz="half" idx="1"/>
          </p:nvPr>
        </p:nvSpPr>
        <p:spPr>
          <a:xfrm>
            <a:off x="640080" y="2240289"/>
            <a:ext cx="5654040" cy="6336348"/>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p:cNvSpPr>
            <a:spLocks noGrp="1"/>
          </p:cNvSpPr>
          <p:nvPr>
            <p:ph sz="half" idx="2"/>
          </p:nvPr>
        </p:nvSpPr>
        <p:spPr>
          <a:xfrm>
            <a:off x="6507480" y="2240289"/>
            <a:ext cx="5654040" cy="6336348"/>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날짜 개체 틀 4"/>
          <p:cNvSpPr>
            <a:spLocks noGrp="1"/>
          </p:cNvSpPr>
          <p:nvPr>
            <p:ph type="dt" sz="half" idx="10"/>
          </p:nvPr>
        </p:nvSpPr>
        <p:spPr/>
        <p:txBody>
          <a:bodyPr/>
          <a:lstStyle/>
          <a:p>
            <a:fld id="{5D44AE68-4714-44EA-9E28-78EE4F19531A}" type="datetimeFigureOut">
              <a:rPr lang="ko-KR" altLang="en-US" smtClean="0"/>
              <a:pPr/>
              <a:t>2025-07-21</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6DFB1B7A-5851-44F7-A316-2D6303B3135B}" type="slidenum">
              <a:rPr lang="ko-KR" altLang="en-US" smtClean="0"/>
              <a:pPr/>
              <a:t>‹#›</a:t>
            </a:fld>
            <a:endParaRPr lang="ko-KR" altLang="en-US"/>
          </a:p>
        </p:txBody>
      </p:sp>
    </p:spTree>
    <p:extLst>
      <p:ext uri="{BB962C8B-B14F-4D97-AF65-F5344CB8AC3E}">
        <p14:creationId xmlns:p14="http://schemas.microsoft.com/office/powerpoint/2010/main" val="422576694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제목 슬라이드">
    <p:spTree>
      <p:nvGrpSpPr>
        <p:cNvPr id="1" name=""/>
        <p:cNvGrpSpPr/>
        <p:nvPr/>
      </p:nvGrpSpPr>
      <p:grpSpPr>
        <a:xfrm>
          <a:off x="0" y="0"/>
          <a:ext cx="0" cy="0"/>
          <a:chOff x="0" y="0"/>
          <a:chExt cx="0" cy="0"/>
        </a:xfrm>
      </p:grpSpPr>
      <p:sp>
        <p:nvSpPr>
          <p:cNvPr id="12" name="Rectangle 33"/>
          <p:cNvSpPr>
            <a:spLocks noChangeArrowheads="1"/>
          </p:cNvSpPr>
          <p:nvPr userDrawn="1"/>
        </p:nvSpPr>
        <p:spPr bwMode="auto">
          <a:xfrm>
            <a:off x="0" y="0"/>
            <a:ext cx="12801600" cy="9601200"/>
          </a:xfrm>
          <a:prstGeom prst="rect">
            <a:avLst/>
          </a:prstGeom>
          <a:noFill/>
          <a:ln w="9525">
            <a:solidFill>
              <a:srgbClr val="000000"/>
            </a:solidFill>
            <a:miter lim="800000"/>
            <a:headEnd/>
            <a:tailEnd/>
          </a:ln>
          <a:effectLst/>
        </p:spPr>
        <p:txBody>
          <a:bodyPr wrap="none" lIns="122169" tIns="61085" rIns="122169" bIns="61085" anchor="ctr"/>
          <a:lstStyle/>
          <a:p>
            <a:pPr defTabSz="1221692" latinLnBrk="0">
              <a:defRPr/>
            </a:pPr>
            <a:endParaRPr lang="ko-KR" altLang="en-US" sz="2400" kern="0" dirty="0">
              <a:solidFill>
                <a:sysClr val="windowText" lastClr="000000"/>
              </a:solidFill>
            </a:endParaRPr>
          </a:p>
        </p:txBody>
      </p:sp>
      <p:sp>
        <p:nvSpPr>
          <p:cNvPr id="13" name="Rectangle 34"/>
          <p:cNvSpPr>
            <a:spLocks noChangeArrowheads="1"/>
          </p:cNvSpPr>
          <p:nvPr userDrawn="1"/>
        </p:nvSpPr>
        <p:spPr bwMode="auto">
          <a:xfrm>
            <a:off x="11544030" y="9134519"/>
            <a:ext cx="1208356" cy="255588"/>
          </a:xfrm>
          <a:prstGeom prst="rect">
            <a:avLst/>
          </a:prstGeom>
          <a:noFill/>
          <a:ln w="9525">
            <a:noFill/>
            <a:miter lim="800000"/>
            <a:headEnd/>
            <a:tailEnd/>
          </a:ln>
          <a:effectLst/>
        </p:spPr>
        <p:txBody>
          <a:bodyPr lIns="122169" tIns="61085" rIns="122169" bIns="61085"/>
          <a:lstStyle/>
          <a:p>
            <a:pPr algn="r">
              <a:defRPr/>
            </a:pPr>
            <a:r>
              <a:rPr lang="en-US" altLang="ko-KR" sz="1200" b="1" dirty="0">
                <a:solidFill>
                  <a:prstClr val="black"/>
                </a:solidFill>
              </a:rPr>
              <a:t>&lt;</a:t>
            </a:r>
            <a:fld id="{2FFC3833-91D9-4AD9-8D04-ED803031D204}" type="slidenum">
              <a:rPr lang="en-US" altLang="ko-KR" sz="1200" b="1">
                <a:solidFill>
                  <a:prstClr val="black"/>
                </a:solidFill>
              </a:rPr>
              <a:pPr algn="r">
                <a:defRPr/>
              </a:pPr>
              <a:t>‹#›</a:t>
            </a:fld>
            <a:r>
              <a:rPr lang="en-US" altLang="ko-KR" sz="1200" b="1" dirty="0">
                <a:solidFill>
                  <a:prstClr val="black"/>
                </a:solidFill>
              </a:rPr>
              <a:t>&gt;</a:t>
            </a:r>
          </a:p>
        </p:txBody>
      </p:sp>
      <p:graphicFrame>
        <p:nvGraphicFramePr>
          <p:cNvPr id="15" name="Group 60"/>
          <p:cNvGraphicFramePr>
            <a:graphicFrameLocks noGrp="1"/>
          </p:cNvGraphicFramePr>
          <p:nvPr userDrawn="1"/>
        </p:nvGraphicFramePr>
        <p:xfrm>
          <a:off x="149773" y="228918"/>
          <a:ext cx="12485663" cy="597854"/>
        </p:xfrm>
        <a:graphic>
          <a:graphicData uri="http://schemas.openxmlformats.org/drawingml/2006/table">
            <a:tbl>
              <a:tblPr/>
              <a:tblGrid>
                <a:gridCol w="1612509">
                  <a:extLst>
                    <a:ext uri="{9D8B030D-6E8A-4147-A177-3AD203B41FA5}">
                      <a16:colId xmlns:a16="http://schemas.microsoft.com/office/drawing/2014/main" val="20000"/>
                    </a:ext>
                  </a:extLst>
                </a:gridCol>
                <a:gridCol w="5208856">
                  <a:extLst>
                    <a:ext uri="{9D8B030D-6E8A-4147-A177-3AD203B41FA5}">
                      <a16:colId xmlns:a16="http://schemas.microsoft.com/office/drawing/2014/main" val="20001"/>
                    </a:ext>
                  </a:extLst>
                </a:gridCol>
                <a:gridCol w="1702777">
                  <a:extLst>
                    <a:ext uri="{9D8B030D-6E8A-4147-A177-3AD203B41FA5}">
                      <a16:colId xmlns:a16="http://schemas.microsoft.com/office/drawing/2014/main" val="20002"/>
                    </a:ext>
                  </a:extLst>
                </a:gridCol>
                <a:gridCol w="3961521">
                  <a:extLst>
                    <a:ext uri="{9D8B030D-6E8A-4147-A177-3AD203B41FA5}">
                      <a16:colId xmlns:a16="http://schemas.microsoft.com/office/drawing/2014/main" val="20003"/>
                    </a:ext>
                  </a:extLst>
                </a:gridCol>
              </a:tblGrid>
              <a:tr h="298927">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100" b="1" i="0" u="none" strike="noStrike" cap="none" normalizeH="0" baseline="0" dirty="0">
                          <a:ln>
                            <a:noFill/>
                          </a:ln>
                          <a:solidFill>
                            <a:schemeClr val="tx1"/>
                          </a:solidFill>
                          <a:effectLst/>
                          <a:latin typeface="맑은 고딕" pitchFamily="50" charset="-127"/>
                          <a:ea typeface="맑은 고딕" pitchFamily="50" charset="-127"/>
                        </a:rPr>
                        <a:t>Name of project</a:t>
                      </a: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1100" b="0" i="0" u="none" strike="noStrike" cap="none" normalizeH="0" baseline="0">
                        <a:ln>
                          <a:noFill/>
                        </a:ln>
                        <a:solidFill>
                          <a:schemeClr val="tx1"/>
                        </a:solidFill>
                        <a:effectLst/>
                        <a:latin typeface="맑은 고딕" pitchFamily="50" charset="-127"/>
                        <a:ea typeface="맑은 고딕" pitchFamily="50" charset="-127"/>
                      </a:endParaRP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100" b="1" i="0" u="none" strike="noStrike" cap="none" normalizeH="0" baseline="0" dirty="0">
                          <a:ln>
                            <a:noFill/>
                          </a:ln>
                          <a:solidFill>
                            <a:schemeClr val="tx1"/>
                          </a:solidFill>
                          <a:effectLst/>
                          <a:latin typeface="맑은 고딕" pitchFamily="50" charset="-127"/>
                          <a:ea typeface="맑은 고딕" pitchFamily="50" charset="-127"/>
                        </a:rPr>
                        <a:t>Reported</a:t>
                      </a: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1100" b="0" i="0" u="none" strike="noStrike" cap="none" normalizeH="0" baseline="0">
                        <a:ln>
                          <a:noFill/>
                        </a:ln>
                        <a:solidFill>
                          <a:schemeClr val="tx1"/>
                        </a:solidFill>
                        <a:effectLst/>
                        <a:latin typeface="맑은 고딕" pitchFamily="50" charset="-127"/>
                        <a:ea typeface="맑은 고딕" pitchFamily="50" charset="-127"/>
                      </a:endParaRP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0"/>
                  </a:ext>
                </a:extLst>
              </a:tr>
              <a:tr h="298927">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100" b="1" i="0" u="none" strike="noStrike" cap="none" normalizeH="0" baseline="0">
                          <a:ln>
                            <a:noFill/>
                          </a:ln>
                          <a:solidFill>
                            <a:schemeClr val="tx1"/>
                          </a:solidFill>
                          <a:effectLst/>
                          <a:latin typeface="맑은 고딕" pitchFamily="50" charset="-127"/>
                          <a:ea typeface="맑은 고딕" pitchFamily="50" charset="-127"/>
                        </a:rPr>
                        <a:t>Directory</a:t>
                      </a: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1100" b="0" i="0" u="none" strike="noStrike" cap="none" normalizeH="0" baseline="0">
                        <a:ln>
                          <a:noFill/>
                        </a:ln>
                        <a:solidFill>
                          <a:schemeClr val="tx1"/>
                        </a:solidFill>
                        <a:effectLst/>
                        <a:latin typeface="맑은 고딕" pitchFamily="50" charset="-127"/>
                        <a:ea typeface="맑은 고딕" pitchFamily="50" charset="-127"/>
                      </a:endParaRP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100" b="1" i="0" u="none" strike="noStrike" cap="none" normalizeH="0" baseline="0">
                          <a:ln>
                            <a:noFill/>
                          </a:ln>
                          <a:solidFill>
                            <a:schemeClr val="tx1"/>
                          </a:solidFill>
                          <a:effectLst/>
                          <a:latin typeface="맑은 고딕" pitchFamily="50" charset="-127"/>
                          <a:ea typeface="맑은 고딕" pitchFamily="50" charset="-127"/>
                        </a:rPr>
                        <a:t>Number</a:t>
                      </a: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1100" b="0" i="0" u="none" strike="noStrike" cap="none" normalizeH="0" baseline="0">
                        <a:ln>
                          <a:noFill/>
                        </a:ln>
                        <a:solidFill>
                          <a:schemeClr val="tx1"/>
                        </a:solidFill>
                        <a:effectLst/>
                        <a:latin typeface="맑은 고딕" pitchFamily="50" charset="-127"/>
                        <a:ea typeface="맑은 고딕" pitchFamily="50" charset="-127"/>
                      </a:endParaRP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bl>
          </a:graphicData>
        </a:graphic>
      </p:graphicFrame>
      <p:graphicFrame>
        <p:nvGraphicFramePr>
          <p:cNvPr id="16" name="Group 61"/>
          <p:cNvGraphicFramePr>
            <a:graphicFrameLocks noGrp="1"/>
          </p:cNvGraphicFramePr>
          <p:nvPr userDrawn="1"/>
        </p:nvGraphicFramePr>
        <p:xfrm>
          <a:off x="102585" y="148952"/>
          <a:ext cx="12600549" cy="9276715"/>
        </p:xfrm>
        <a:graphic>
          <a:graphicData uri="http://schemas.openxmlformats.org/drawingml/2006/table">
            <a:tbl>
              <a:tblPr/>
              <a:tblGrid>
                <a:gridCol w="12600549">
                  <a:extLst>
                    <a:ext uri="{9D8B030D-6E8A-4147-A177-3AD203B41FA5}">
                      <a16:colId xmlns:a16="http://schemas.microsoft.com/office/drawing/2014/main" val="20000"/>
                    </a:ext>
                  </a:extLst>
                </a:gridCol>
              </a:tblGrid>
              <a:tr h="9276715">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2500" b="0" i="0" u="none" strike="noStrike" cap="none" normalizeH="0" baseline="0" dirty="0">
                        <a:ln>
                          <a:noFill/>
                        </a:ln>
                        <a:solidFill>
                          <a:schemeClr val="tx1"/>
                        </a:solidFill>
                        <a:effectLst/>
                        <a:latin typeface="굴림" pitchFamily="50" charset="-127"/>
                        <a:ea typeface="굴림" pitchFamily="50" charset="-127"/>
                      </a:endParaRPr>
                    </a:p>
                  </a:txBody>
                  <a:tcPr marL="118169" marR="118169" marT="64008" marB="640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77318203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idx="1"/>
          </p:nvPr>
        </p:nvSpPr>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5" name="바닥글 개체 틀 4"/>
          <p:cNvSpPr>
            <a:spLocks noGrp="1"/>
          </p:cNvSpPr>
          <p:nvPr>
            <p:ph type="ftr" sz="quarter" idx="11"/>
          </p:nvPr>
        </p:nvSpPr>
        <p:spPr/>
        <p:txBody>
          <a:bodyPr/>
          <a:lstStyle/>
          <a:p>
            <a:endParaRPr lang="ko-KR" altLang="en-US">
              <a:solidFill>
                <a:prstClr val="black">
                  <a:tint val="75000"/>
                </a:prstClr>
              </a:solidFill>
            </a:endParaRPr>
          </a:p>
        </p:txBody>
      </p:sp>
      <p:sp>
        <p:nvSpPr>
          <p:cNvPr id="6" name="슬라이드 번호 개체 틀 5"/>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85447422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1011239" y="6169706"/>
            <a:ext cx="10881360" cy="1906905"/>
          </a:xfrm>
        </p:spPr>
        <p:txBody>
          <a:bodyPr anchor="t"/>
          <a:lstStyle>
            <a:lvl1pPr algn="l">
              <a:defRPr sz="5300" b="1" cap="all"/>
            </a:lvl1pPr>
          </a:lstStyle>
          <a:p>
            <a:r>
              <a:rPr lang="ko-KR" altLang="en-US"/>
              <a:t>마스터 제목 스타일 편집</a:t>
            </a:r>
          </a:p>
        </p:txBody>
      </p:sp>
      <p:sp>
        <p:nvSpPr>
          <p:cNvPr id="3" name="텍스트 개체 틀 2"/>
          <p:cNvSpPr>
            <a:spLocks noGrp="1"/>
          </p:cNvSpPr>
          <p:nvPr>
            <p:ph type="body" idx="1"/>
          </p:nvPr>
        </p:nvSpPr>
        <p:spPr>
          <a:xfrm>
            <a:off x="1011239" y="4069400"/>
            <a:ext cx="10881360" cy="2100262"/>
          </a:xfrm>
        </p:spPr>
        <p:txBody>
          <a:bodyPr anchor="b"/>
          <a:lstStyle>
            <a:lvl1pPr marL="0" indent="0">
              <a:buNone/>
              <a:defRPr sz="2700">
                <a:solidFill>
                  <a:schemeClr val="tx1">
                    <a:tint val="75000"/>
                  </a:schemeClr>
                </a:solidFill>
              </a:defRPr>
            </a:lvl1pPr>
            <a:lvl2pPr marL="610845" indent="0">
              <a:buNone/>
              <a:defRPr sz="2400">
                <a:solidFill>
                  <a:schemeClr val="tx1">
                    <a:tint val="75000"/>
                  </a:schemeClr>
                </a:solidFill>
              </a:defRPr>
            </a:lvl2pPr>
            <a:lvl3pPr marL="1221692" indent="0">
              <a:buNone/>
              <a:defRPr sz="2100">
                <a:solidFill>
                  <a:schemeClr val="tx1">
                    <a:tint val="75000"/>
                  </a:schemeClr>
                </a:solidFill>
              </a:defRPr>
            </a:lvl3pPr>
            <a:lvl4pPr marL="1832539" indent="0">
              <a:buNone/>
              <a:defRPr sz="1900">
                <a:solidFill>
                  <a:schemeClr val="tx1">
                    <a:tint val="75000"/>
                  </a:schemeClr>
                </a:solidFill>
              </a:defRPr>
            </a:lvl4pPr>
            <a:lvl5pPr marL="2443384" indent="0">
              <a:buNone/>
              <a:defRPr sz="1900">
                <a:solidFill>
                  <a:schemeClr val="tx1">
                    <a:tint val="75000"/>
                  </a:schemeClr>
                </a:solidFill>
              </a:defRPr>
            </a:lvl5pPr>
            <a:lvl6pPr marL="3054231" indent="0">
              <a:buNone/>
              <a:defRPr sz="1900">
                <a:solidFill>
                  <a:schemeClr val="tx1">
                    <a:tint val="75000"/>
                  </a:schemeClr>
                </a:solidFill>
              </a:defRPr>
            </a:lvl6pPr>
            <a:lvl7pPr marL="3665077" indent="0">
              <a:buNone/>
              <a:defRPr sz="1900">
                <a:solidFill>
                  <a:schemeClr val="tx1">
                    <a:tint val="75000"/>
                  </a:schemeClr>
                </a:solidFill>
              </a:defRPr>
            </a:lvl7pPr>
            <a:lvl8pPr marL="4275923" indent="0">
              <a:buNone/>
              <a:defRPr sz="1900">
                <a:solidFill>
                  <a:schemeClr val="tx1">
                    <a:tint val="75000"/>
                  </a:schemeClr>
                </a:solidFill>
              </a:defRPr>
            </a:lvl8pPr>
            <a:lvl9pPr marL="4886769" indent="0">
              <a:buNone/>
              <a:defRPr sz="1900">
                <a:solidFill>
                  <a:schemeClr val="tx1">
                    <a:tint val="75000"/>
                  </a:schemeClr>
                </a:solidFill>
              </a:defRPr>
            </a:lvl9pPr>
          </a:lstStyle>
          <a:p>
            <a:pPr lvl="0"/>
            <a:r>
              <a:rPr lang="ko-KR" altLang="en-US"/>
              <a:t>마스터 텍스트 스타일을 편집합니다</a:t>
            </a:r>
          </a:p>
        </p:txBody>
      </p:sp>
      <p:sp>
        <p:nvSpPr>
          <p:cNvPr id="4" name="날짜 개체 틀 3"/>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5" name="바닥글 개체 틀 4"/>
          <p:cNvSpPr>
            <a:spLocks noGrp="1"/>
          </p:cNvSpPr>
          <p:nvPr>
            <p:ph type="ftr" sz="quarter" idx="11"/>
          </p:nvPr>
        </p:nvSpPr>
        <p:spPr/>
        <p:txBody>
          <a:bodyPr/>
          <a:lstStyle/>
          <a:p>
            <a:endParaRPr lang="ko-KR" altLang="en-US">
              <a:solidFill>
                <a:prstClr val="black">
                  <a:tint val="75000"/>
                </a:prstClr>
              </a:solidFill>
            </a:endParaRPr>
          </a:p>
        </p:txBody>
      </p:sp>
      <p:sp>
        <p:nvSpPr>
          <p:cNvPr id="6" name="슬라이드 번호 개체 틀 5"/>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412452182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sz="half" idx="1"/>
          </p:nvPr>
        </p:nvSpPr>
        <p:spPr>
          <a:xfrm>
            <a:off x="640080" y="2240289"/>
            <a:ext cx="5654040" cy="6336348"/>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p:cNvSpPr>
            <a:spLocks noGrp="1"/>
          </p:cNvSpPr>
          <p:nvPr>
            <p:ph sz="half" idx="2"/>
          </p:nvPr>
        </p:nvSpPr>
        <p:spPr>
          <a:xfrm>
            <a:off x="6507480" y="2240289"/>
            <a:ext cx="5654040" cy="6336348"/>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날짜 개체 틀 4"/>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6" name="바닥글 개체 틀 5"/>
          <p:cNvSpPr>
            <a:spLocks noGrp="1"/>
          </p:cNvSpPr>
          <p:nvPr>
            <p:ph type="ftr" sz="quarter" idx="11"/>
          </p:nvPr>
        </p:nvSpPr>
        <p:spPr/>
        <p:txBody>
          <a:bodyPr/>
          <a:lstStyle/>
          <a:p>
            <a:endParaRPr lang="ko-KR" altLang="en-US">
              <a:solidFill>
                <a:prstClr val="black">
                  <a:tint val="75000"/>
                </a:prstClr>
              </a:solidFill>
            </a:endParaRPr>
          </a:p>
        </p:txBody>
      </p:sp>
      <p:sp>
        <p:nvSpPr>
          <p:cNvPr id="7" name="슬라이드 번호 개체 틀 6"/>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422576694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a:t>마스터 제목 스타일 편집</a:t>
            </a:r>
          </a:p>
        </p:txBody>
      </p:sp>
      <p:sp>
        <p:nvSpPr>
          <p:cNvPr id="3" name="텍스트 개체 틀 2"/>
          <p:cNvSpPr>
            <a:spLocks noGrp="1"/>
          </p:cNvSpPr>
          <p:nvPr>
            <p:ph type="body" idx="1"/>
          </p:nvPr>
        </p:nvSpPr>
        <p:spPr>
          <a:xfrm>
            <a:off x="640080" y="2149158"/>
            <a:ext cx="5656263" cy="895667"/>
          </a:xfrm>
        </p:spPr>
        <p:txBody>
          <a:bodyPr anchor="b"/>
          <a:lstStyle>
            <a:lvl1pPr marL="0" indent="0">
              <a:buNone/>
              <a:defRPr sz="3200" b="1"/>
            </a:lvl1pPr>
            <a:lvl2pPr marL="610845" indent="0">
              <a:buNone/>
              <a:defRPr sz="2700" b="1"/>
            </a:lvl2pPr>
            <a:lvl3pPr marL="1221692" indent="0">
              <a:buNone/>
              <a:defRPr sz="2400" b="1"/>
            </a:lvl3pPr>
            <a:lvl4pPr marL="1832539" indent="0">
              <a:buNone/>
              <a:defRPr sz="2100" b="1"/>
            </a:lvl4pPr>
            <a:lvl5pPr marL="2443384" indent="0">
              <a:buNone/>
              <a:defRPr sz="2100" b="1"/>
            </a:lvl5pPr>
            <a:lvl6pPr marL="3054231" indent="0">
              <a:buNone/>
              <a:defRPr sz="2100" b="1"/>
            </a:lvl6pPr>
            <a:lvl7pPr marL="3665077" indent="0">
              <a:buNone/>
              <a:defRPr sz="2100" b="1"/>
            </a:lvl7pPr>
            <a:lvl8pPr marL="4275923" indent="0">
              <a:buNone/>
              <a:defRPr sz="2100" b="1"/>
            </a:lvl8pPr>
            <a:lvl9pPr marL="4886769" indent="0">
              <a:buNone/>
              <a:defRPr sz="2100" b="1"/>
            </a:lvl9pPr>
          </a:lstStyle>
          <a:p>
            <a:pPr lvl="0"/>
            <a:r>
              <a:rPr lang="ko-KR" altLang="en-US"/>
              <a:t>마스터 텍스트 스타일을 편집합니다</a:t>
            </a:r>
          </a:p>
        </p:txBody>
      </p:sp>
      <p:sp>
        <p:nvSpPr>
          <p:cNvPr id="4" name="내용 개체 틀 3"/>
          <p:cNvSpPr>
            <a:spLocks noGrp="1"/>
          </p:cNvSpPr>
          <p:nvPr>
            <p:ph sz="half" idx="2"/>
          </p:nvPr>
        </p:nvSpPr>
        <p:spPr>
          <a:xfrm>
            <a:off x="640080" y="3044825"/>
            <a:ext cx="5656263" cy="5531803"/>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텍스트 개체 틀 4"/>
          <p:cNvSpPr>
            <a:spLocks noGrp="1"/>
          </p:cNvSpPr>
          <p:nvPr>
            <p:ph type="body" sz="quarter" idx="3"/>
          </p:nvPr>
        </p:nvSpPr>
        <p:spPr>
          <a:xfrm>
            <a:off x="6503041" y="2149158"/>
            <a:ext cx="5658486" cy="895667"/>
          </a:xfrm>
        </p:spPr>
        <p:txBody>
          <a:bodyPr anchor="b"/>
          <a:lstStyle>
            <a:lvl1pPr marL="0" indent="0">
              <a:buNone/>
              <a:defRPr sz="3200" b="1"/>
            </a:lvl1pPr>
            <a:lvl2pPr marL="610845" indent="0">
              <a:buNone/>
              <a:defRPr sz="2700" b="1"/>
            </a:lvl2pPr>
            <a:lvl3pPr marL="1221692" indent="0">
              <a:buNone/>
              <a:defRPr sz="2400" b="1"/>
            </a:lvl3pPr>
            <a:lvl4pPr marL="1832539" indent="0">
              <a:buNone/>
              <a:defRPr sz="2100" b="1"/>
            </a:lvl4pPr>
            <a:lvl5pPr marL="2443384" indent="0">
              <a:buNone/>
              <a:defRPr sz="2100" b="1"/>
            </a:lvl5pPr>
            <a:lvl6pPr marL="3054231" indent="0">
              <a:buNone/>
              <a:defRPr sz="2100" b="1"/>
            </a:lvl6pPr>
            <a:lvl7pPr marL="3665077" indent="0">
              <a:buNone/>
              <a:defRPr sz="2100" b="1"/>
            </a:lvl7pPr>
            <a:lvl8pPr marL="4275923" indent="0">
              <a:buNone/>
              <a:defRPr sz="2100" b="1"/>
            </a:lvl8pPr>
            <a:lvl9pPr marL="4886769" indent="0">
              <a:buNone/>
              <a:defRPr sz="2100" b="1"/>
            </a:lvl9pPr>
          </a:lstStyle>
          <a:p>
            <a:pPr lvl="0"/>
            <a:r>
              <a:rPr lang="ko-KR" altLang="en-US"/>
              <a:t>마스터 텍스트 스타일을 편집합니다</a:t>
            </a:r>
          </a:p>
        </p:txBody>
      </p:sp>
      <p:sp>
        <p:nvSpPr>
          <p:cNvPr id="6" name="내용 개체 틀 5"/>
          <p:cNvSpPr>
            <a:spLocks noGrp="1"/>
          </p:cNvSpPr>
          <p:nvPr>
            <p:ph sz="quarter" idx="4"/>
          </p:nvPr>
        </p:nvSpPr>
        <p:spPr>
          <a:xfrm>
            <a:off x="6503041" y="3044825"/>
            <a:ext cx="5658486" cy="5531803"/>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7" name="날짜 개체 틀 6"/>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8" name="바닥글 개체 틀 7"/>
          <p:cNvSpPr>
            <a:spLocks noGrp="1"/>
          </p:cNvSpPr>
          <p:nvPr>
            <p:ph type="ftr" sz="quarter" idx="11"/>
          </p:nvPr>
        </p:nvSpPr>
        <p:spPr/>
        <p:txBody>
          <a:bodyPr/>
          <a:lstStyle/>
          <a:p>
            <a:endParaRPr lang="ko-KR" altLang="en-US">
              <a:solidFill>
                <a:prstClr val="black">
                  <a:tint val="75000"/>
                </a:prstClr>
              </a:solidFill>
            </a:endParaRPr>
          </a:p>
        </p:txBody>
      </p:sp>
      <p:sp>
        <p:nvSpPr>
          <p:cNvPr id="9" name="슬라이드 번호 개체 틀 8"/>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4709885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날짜 개체 틀 2"/>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4" name="바닥글 개체 틀 3"/>
          <p:cNvSpPr>
            <a:spLocks noGrp="1"/>
          </p:cNvSpPr>
          <p:nvPr>
            <p:ph type="ftr" sz="quarter" idx="11"/>
          </p:nvPr>
        </p:nvSpPr>
        <p:spPr/>
        <p:txBody>
          <a:bodyPr/>
          <a:lstStyle/>
          <a:p>
            <a:endParaRPr lang="ko-KR" altLang="en-US">
              <a:solidFill>
                <a:prstClr val="black">
                  <a:tint val="75000"/>
                </a:prstClr>
              </a:solidFill>
            </a:endParaRPr>
          </a:p>
        </p:txBody>
      </p:sp>
      <p:sp>
        <p:nvSpPr>
          <p:cNvPr id="5" name="슬라이드 번호 개체 틀 4"/>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27989823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3" name="바닥글 개체 틀 2"/>
          <p:cNvSpPr>
            <a:spLocks noGrp="1"/>
          </p:cNvSpPr>
          <p:nvPr>
            <p:ph type="ftr" sz="quarter" idx="11"/>
          </p:nvPr>
        </p:nvSpPr>
        <p:spPr/>
        <p:txBody>
          <a:bodyPr/>
          <a:lstStyle/>
          <a:p>
            <a:endParaRPr lang="ko-KR" altLang="en-US">
              <a:solidFill>
                <a:prstClr val="black">
                  <a:tint val="75000"/>
                </a:prstClr>
              </a:solidFill>
            </a:endParaRPr>
          </a:p>
        </p:txBody>
      </p:sp>
      <p:sp>
        <p:nvSpPr>
          <p:cNvPr id="4" name="슬라이드 번호 개체 틀 3"/>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424409694"/>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640081" y="382270"/>
            <a:ext cx="4211639" cy="1626870"/>
          </a:xfrm>
        </p:spPr>
        <p:txBody>
          <a:bodyPr anchor="b"/>
          <a:lstStyle>
            <a:lvl1pPr algn="l">
              <a:defRPr sz="2700" b="1"/>
            </a:lvl1pPr>
          </a:lstStyle>
          <a:p>
            <a:r>
              <a:rPr lang="ko-KR" altLang="en-US"/>
              <a:t>마스터 제목 스타일 편집</a:t>
            </a:r>
          </a:p>
        </p:txBody>
      </p:sp>
      <p:sp>
        <p:nvSpPr>
          <p:cNvPr id="3" name="내용 개체 틀 2"/>
          <p:cNvSpPr>
            <a:spLocks noGrp="1"/>
          </p:cNvSpPr>
          <p:nvPr>
            <p:ph idx="1"/>
          </p:nvPr>
        </p:nvSpPr>
        <p:spPr>
          <a:xfrm>
            <a:off x="5005072" y="382314"/>
            <a:ext cx="7156450" cy="8194358"/>
          </a:xfrm>
        </p:spPr>
        <p:txBody>
          <a:bodyPr/>
          <a:lstStyle>
            <a:lvl1pPr>
              <a:defRPr sz="4300"/>
            </a:lvl1pPr>
            <a:lvl2pPr>
              <a:defRPr sz="3700"/>
            </a:lvl2pPr>
            <a:lvl3pPr>
              <a:defRPr sz="3200"/>
            </a:lvl3pPr>
            <a:lvl4pPr>
              <a:defRPr sz="2700"/>
            </a:lvl4pPr>
            <a:lvl5pPr>
              <a:defRPr sz="2700"/>
            </a:lvl5pPr>
            <a:lvl6pPr>
              <a:defRPr sz="2700"/>
            </a:lvl6pPr>
            <a:lvl7pPr>
              <a:defRPr sz="2700"/>
            </a:lvl7pPr>
            <a:lvl8pPr>
              <a:defRPr sz="2700"/>
            </a:lvl8pPr>
            <a:lvl9pPr>
              <a:defRPr sz="27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텍스트 개체 틀 3"/>
          <p:cNvSpPr>
            <a:spLocks noGrp="1"/>
          </p:cNvSpPr>
          <p:nvPr>
            <p:ph type="body" sz="half" idx="2"/>
          </p:nvPr>
        </p:nvSpPr>
        <p:spPr>
          <a:xfrm>
            <a:off x="640081" y="2009145"/>
            <a:ext cx="4211639" cy="6567488"/>
          </a:xfrm>
        </p:spPr>
        <p:txBody>
          <a:bodyPr/>
          <a:lstStyle>
            <a:lvl1pPr marL="0" indent="0">
              <a:buNone/>
              <a:defRPr sz="1900"/>
            </a:lvl1pPr>
            <a:lvl2pPr marL="610845" indent="0">
              <a:buNone/>
              <a:defRPr sz="1600"/>
            </a:lvl2pPr>
            <a:lvl3pPr marL="1221692" indent="0">
              <a:buNone/>
              <a:defRPr sz="1300"/>
            </a:lvl3pPr>
            <a:lvl4pPr marL="1832539" indent="0">
              <a:buNone/>
              <a:defRPr sz="1200"/>
            </a:lvl4pPr>
            <a:lvl5pPr marL="2443384" indent="0">
              <a:buNone/>
              <a:defRPr sz="1200"/>
            </a:lvl5pPr>
            <a:lvl6pPr marL="3054231" indent="0">
              <a:buNone/>
              <a:defRPr sz="1200"/>
            </a:lvl6pPr>
            <a:lvl7pPr marL="3665077" indent="0">
              <a:buNone/>
              <a:defRPr sz="1200"/>
            </a:lvl7pPr>
            <a:lvl8pPr marL="4275923" indent="0">
              <a:buNone/>
              <a:defRPr sz="1200"/>
            </a:lvl8pPr>
            <a:lvl9pPr marL="4886769" indent="0">
              <a:buNone/>
              <a:defRPr sz="12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6" name="바닥글 개체 틀 5"/>
          <p:cNvSpPr>
            <a:spLocks noGrp="1"/>
          </p:cNvSpPr>
          <p:nvPr>
            <p:ph type="ftr" sz="quarter" idx="11"/>
          </p:nvPr>
        </p:nvSpPr>
        <p:spPr/>
        <p:txBody>
          <a:bodyPr/>
          <a:lstStyle/>
          <a:p>
            <a:endParaRPr lang="ko-KR" altLang="en-US">
              <a:solidFill>
                <a:prstClr val="black">
                  <a:tint val="75000"/>
                </a:prstClr>
              </a:solidFill>
            </a:endParaRPr>
          </a:p>
        </p:txBody>
      </p:sp>
      <p:sp>
        <p:nvSpPr>
          <p:cNvPr id="7" name="슬라이드 번호 개체 틀 6"/>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677591537"/>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2509203" y="6720840"/>
            <a:ext cx="7680960" cy="793433"/>
          </a:xfrm>
        </p:spPr>
        <p:txBody>
          <a:bodyPr anchor="b"/>
          <a:lstStyle>
            <a:lvl1pPr algn="l">
              <a:defRPr sz="2700" b="1"/>
            </a:lvl1pPr>
          </a:lstStyle>
          <a:p>
            <a:r>
              <a:rPr lang="ko-KR" altLang="en-US"/>
              <a:t>마스터 제목 스타일 편집</a:t>
            </a:r>
          </a:p>
        </p:txBody>
      </p:sp>
      <p:sp>
        <p:nvSpPr>
          <p:cNvPr id="3" name="그림 개체 틀 2"/>
          <p:cNvSpPr>
            <a:spLocks noGrp="1"/>
          </p:cNvSpPr>
          <p:nvPr>
            <p:ph type="pic" idx="1"/>
          </p:nvPr>
        </p:nvSpPr>
        <p:spPr>
          <a:xfrm>
            <a:off x="2509203" y="857885"/>
            <a:ext cx="7680960" cy="5760720"/>
          </a:xfrm>
        </p:spPr>
        <p:txBody>
          <a:bodyPr/>
          <a:lstStyle>
            <a:lvl1pPr marL="0" indent="0">
              <a:buNone/>
              <a:defRPr sz="4300"/>
            </a:lvl1pPr>
            <a:lvl2pPr marL="610845" indent="0">
              <a:buNone/>
              <a:defRPr sz="3700"/>
            </a:lvl2pPr>
            <a:lvl3pPr marL="1221692" indent="0">
              <a:buNone/>
              <a:defRPr sz="3200"/>
            </a:lvl3pPr>
            <a:lvl4pPr marL="1832539" indent="0">
              <a:buNone/>
              <a:defRPr sz="2700"/>
            </a:lvl4pPr>
            <a:lvl5pPr marL="2443384" indent="0">
              <a:buNone/>
              <a:defRPr sz="2700"/>
            </a:lvl5pPr>
            <a:lvl6pPr marL="3054231" indent="0">
              <a:buNone/>
              <a:defRPr sz="2700"/>
            </a:lvl6pPr>
            <a:lvl7pPr marL="3665077" indent="0">
              <a:buNone/>
              <a:defRPr sz="2700"/>
            </a:lvl7pPr>
            <a:lvl8pPr marL="4275923" indent="0">
              <a:buNone/>
              <a:defRPr sz="2700"/>
            </a:lvl8pPr>
            <a:lvl9pPr marL="4886769" indent="0">
              <a:buNone/>
              <a:defRPr sz="2700"/>
            </a:lvl9pPr>
          </a:lstStyle>
          <a:p>
            <a:endParaRPr lang="ko-KR" altLang="en-US"/>
          </a:p>
        </p:txBody>
      </p:sp>
      <p:sp>
        <p:nvSpPr>
          <p:cNvPr id="4" name="텍스트 개체 틀 3"/>
          <p:cNvSpPr>
            <a:spLocks noGrp="1"/>
          </p:cNvSpPr>
          <p:nvPr>
            <p:ph type="body" sz="half" idx="2"/>
          </p:nvPr>
        </p:nvSpPr>
        <p:spPr>
          <a:xfrm>
            <a:off x="2509203" y="7514273"/>
            <a:ext cx="7680960" cy="1126807"/>
          </a:xfrm>
        </p:spPr>
        <p:txBody>
          <a:bodyPr/>
          <a:lstStyle>
            <a:lvl1pPr marL="0" indent="0">
              <a:buNone/>
              <a:defRPr sz="1900"/>
            </a:lvl1pPr>
            <a:lvl2pPr marL="610845" indent="0">
              <a:buNone/>
              <a:defRPr sz="1600"/>
            </a:lvl2pPr>
            <a:lvl3pPr marL="1221692" indent="0">
              <a:buNone/>
              <a:defRPr sz="1300"/>
            </a:lvl3pPr>
            <a:lvl4pPr marL="1832539" indent="0">
              <a:buNone/>
              <a:defRPr sz="1200"/>
            </a:lvl4pPr>
            <a:lvl5pPr marL="2443384" indent="0">
              <a:buNone/>
              <a:defRPr sz="1200"/>
            </a:lvl5pPr>
            <a:lvl6pPr marL="3054231" indent="0">
              <a:buNone/>
              <a:defRPr sz="1200"/>
            </a:lvl6pPr>
            <a:lvl7pPr marL="3665077" indent="0">
              <a:buNone/>
              <a:defRPr sz="1200"/>
            </a:lvl7pPr>
            <a:lvl8pPr marL="4275923" indent="0">
              <a:buNone/>
              <a:defRPr sz="1200"/>
            </a:lvl8pPr>
            <a:lvl9pPr marL="4886769" indent="0">
              <a:buNone/>
              <a:defRPr sz="12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6" name="바닥글 개체 틀 5"/>
          <p:cNvSpPr>
            <a:spLocks noGrp="1"/>
          </p:cNvSpPr>
          <p:nvPr>
            <p:ph type="ftr" sz="quarter" idx="11"/>
          </p:nvPr>
        </p:nvSpPr>
        <p:spPr/>
        <p:txBody>
          <a:bodyPr/>
          <a:lstStyle/>
          <a:p>
            <a:endParaRPr lang="ko-KR" altLang="en-US">
              <a:solidFill>
                <a:prstClr val="black">
                  <a:tint val="75000"/>
                </a:prstClr>
              </a:solidFill>
            </a:endParaRPr>
          </a:p>
        </p:txBody>
      </p:sp>
      <p:sp>
        <p:nvSpPr>
          <p:cNvPr id="7" name="슬라이드 번호 개체 틀 6"/>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92296615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세로 텍스트 개체 틀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5" name="바닥글 개체 틀 4"/>
          <p:cNvSpPr>
            <a:spLocks noGrp="1"/>
          </p:cNvSpPr>
          <p:nvPr>
            <p:ph type="ftr" sz="quarter" idx="11"/>
          </p:nvPr>
        </p:nvSpPr>
        <p:spPr/>
        <p:txBody>
          <a:bodyPr/>
          <a:lstStyle/>
          <a:p>
            <a:endParaRPr lang="ko-KR" altLang="en-US">
              <a:solidFill>
                <a:prstClr val="black">
                  <a:tint val="75000"/>
                </a:prstClr>
              </a:solidFill>
            </a:endParaRPr>
          </a:p>
        </p:txBody>
      </p:sp>
      <p:sp>
        <p:nvSpPr>
          <p:cNvPr id="6" name="슬라이드 번호 개체 틀 5"/>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142902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a:t>마스터 제목 스타일 편집</a:t>
            </a:r>
          </a:p>
        </p:txBody>
      </p:sp>
      <p:sp>
        <p:nvSpPr>
          <p:cNvPr id="3" name="텍스트 개체 틀 2"/>
          <p:cNvSpPr>
            <a:spLocks noGrp="1"/>
          </p:cNvSpPr>
          <p:nvPr>
            <p:ph type="body" idx="1"/>
          </p:nvPr>
        </p:nvSpPr>
        <p:spPr>
          <a:xfrm>
            <a:off x="640080" y="2149158"/>
            <a:ext cx="5656263" cy="895667"/>
          </a:xfrm>
        </p:spPr>
        <p:txBody>
          <a:bodyPr anchor="b"/>
          <a:lstStyle>
            <a:lvl1pPr marL="0" indent="0">
              <a:buNone/>
              <a:defRPr sz="3200" b="1"/>
            </a:lvl1pPr>
            <a:lvl2pPr marL="610845" indent="0">
              <a:buNone/>
              <a:defRPr sz="2700" b="1"/>
            </a:lvl2pPr>
            <a:lvl3pPr marL="1221692" indent="0">
              <a:buNone/>
              <a:defRPr sz="2400" b="1"/>
            </a:lvl3pPr>
            <a:lvl4pPr marL="1832539" indent="0">
              <a:buNone/>
              <a:defRPr sz="2100" b="1"/>
            </a:lvl4pPr>
            <a:lvl5pPr marL="2443384" indent="0">
              <a:buNone/>
              <a:defRPr sz="2100" b="1"/>
            </a:lvl5pPr>
            <a:lvl6pPr marL="3054231" indent="0">
              <a:buNone/>
              <a:defRPr sz="2100" b="1"/>
            </a:lvl6pPr>
            <a:lvl7pPr marL="3665077" indent="0">
              <a:buNone/>
              <a:defRPr sz="2100" b="1"/>
            </a:lvl7pPr>
            <a:lvl8pPr marL="4275923" indent="0">
              <a:buNone/>
              <a:defRPr sz="2100" b="1"/>
            </a:lvl8pPr>
            <a:lvl9pPr marL="4886769" indent="0">
              <a:buNone/>
              <a:defRPr sz="2100" b="1"/>
            </a:lvl9pPr>
          </a:lstStyle>
          <a:p>
            <a:pPr lvl="0"/>
            <a:r>
              <a:rPr lang="ko-KR" altLang="en-US"/>
              <a:t>마스터 텍스트 스타일을 편집합니다</a:t>
            </a:r>
          </a:p>
        </p:txBody>
      </p:sp>
      <p:sp>
        <p:nvSpPr>
          <p:cNvPr id="4" name="내용 개체 틀 3"/>
          <p:cNvSpPr>
            <a:spLocks noGrp="1"/>
          </p:cNvSpPr>
          <p:nvPr>
            <p:ph sz="half" idx="2"/>
          </p:nvPr>
        </p:nvSpPr>
        <p:spPr>
          <a:xfrm>
            <a:off x="640080" y="3044825"/>
            <a:ext cx="5656263" cy="5531803"/>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텍스트 개체 틀 4"/>
          <p:cNvSpPr>
            <a:spLocks noGrp="1"/>
          </p:cNvSpPr>
          <p:nvPr>
            <p:ph type="body" sz="quarter" idx="3"/>
          </p:nvPr>
        </p:nvSpPr>
        <p:spPr>
          <a:xfrm>
            <a:off x="6503041" y="2149158"/>
            <a:ext cx="5658486" cy="895667"/>
          </a:xfrm>
        </p:spPr>
        <p:txBody>
          <a:bodyPr anchor="b"/>
          <a:lstStyle>
            <a:lvl1pPr marL="0" indent="0">
              <a:buNone/>
              <a:defRPr sz="3200" b="1"/>
            </a:lvl1pPr>
            <a:lvl2pPr marL="610845" indent="0">
              <a:buNone/>
              <a:defRPr sz="2700" b="1"/>
            </a:lvl2pPr>
            <a:lvl3pPr marL="1221692" indent="0">
              <a:buNone/>
              <a:defRPr sz="2400" b="1"/>
            </a:lvl3pPr>
            <a:lvl4pPr marL="1832539" indent="0">
              <a:buNone/>
              <a:defRPr sz="2100" b="1"/>
            </a:lvl4pPr>
            <a:lvl5pPr marL="2443384" indent="0">
              <a:buNone/>
              <a:defRPr sz="2100" b="1"/>
            </a:lvl5pPr>
            <a:lvl6pPr marL="3054231" indent="0">
              <a:buNone/>
              <a:defRPr sz="2100" b="1"/>
            </a:lvl6pPr>
            <a:lvl7pPr marL="3665077" indent="0">
              <a:buNone/>
              <a:defRPr sz="2100" b="1"/>
            </a:lvl7pPr>
            <a:lvl8pPr marL="4275923" indent="0">
              <a:buNone/>
              <a:defRPr sz="2100" b="1"/>
            </a:lvl8pPr>
            <a:lvl9pPr marL="4886769" indent="0">
              <a:buNone/>
              <a:defRPr sz="2100" b="1"/>
            </a:lvl9pPr>
          </a:lstStyle>
          <a:p>
            <a:pPr lvl="0"/>
            <a:r>
              <a:rPr lang="ko-KR" altLang="en-US"/>
              <a:t>마스터 텍스트 스타일을 편집합니다</a:t>
            </a:r>
          </a:p>
        </p:txBody>
      </p:sp>
      <p:sp>
        <p:nvSpPr>
          <p:cNvPr id="6" name="내용 개체 틀 5"/>
          <p:cNvSpPr>
            <a:spLocks noGrp="1"/>
          </p:cNvSpPr>
          <p:nvPr>
            <p:ph sz="quarter" idx="4"/>
          </p:nvPr>
        </p:nvSpPr>
        <p:spPr>
          <a:xfrm>
            <a:off x="6503041" y="3044825"/>
            <a:ext cx="5658486" cy="5531803"/>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7" name="날짜 개체 틀 6"/>
          <p:cNvSpPr>
            <a:spLocks noGrp="1"/>
          </p:cNvSpPr>
          <p:nvPr>
            <p:ph type="dt" sz="half" idx="10"/>
          </p:nvPr>
        </p:nvSpPr>
        <p:spPr/>
        <p:txBody>
          <a:bodyPr/>
          <a:lstStyle/>
          <a:p>
            <a:fld id="{5D44AE68-4714-44EA-9E28-78EE4F19531A}" type="datetimeFigureOut">
              <a:rPr lang="ko-KR" altLang="en-US" smtClean="0"/>
              <a:pPr/>
              <a:t>2025-07-21</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6DFB1B7A-5851-44F7-A316-2D6303B3135B}" type="slidenum">
              <a:rPr lang="ko-KR" altLang="en-US" smtClean="0"/>
              <a:pPr/>
              <a:t>‹#›</a:t>
            </a:fld>
            <a:endParaRPr lang="ko-KR" altLang="en-US"/>
          </a:p>
        </p:txBody>
      </p:sp>
    </p:spTree>
    <p:extLst>
      <p:ext uri="{BB962C8B-B14F-4D97-AF65-F5344CB8AC3E}">
        <p14:creationId xmlns:p14="http://schemas.microsoft.com/office/powerpoint/2010/main" val="47098851"/>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9281160" y="384539"/>
            <a:ext cx="2880360" cy="8192135"/>
          </a:xfrm>
        </p:spPr>
        <p:txBody>
          <a:bodyPr vert="eaVert"/>
          <a:lstStyle/>
          <a:p>
            <a:r>
              <a:rPr lang="ko-KR" altLang="en-US"/>
              <a:t>마스터 제목 스타일 편집</a:t>
            </a:r>
          </a:p>
        </p:txBody>
      </p:sp>
      <p:sp>
        <p:nvSpPr>
          <p:cNvPr id="3" name="세로 텍스트 개체 틀 2"/>
          <p:cNvSpPr>
            <a:spLocks noGrp="1"/>
          </p:cNvSpPr>
          <p:nvPr>
            <p:ph type="body" orient="vert" idx="1"/>
          </p:nvPr>
        </p:nvSpPr>
        <p:spPr>
          <a:xfrm>
            <a:off x="640080" y="384539"/>
            <a:ext cx="8427720" cy="8192135"/>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5" name="바닥글 개체 틀 4"/>
          <p:cNvSpPr>
            <a:spLocks noGrp="1"/>
          </p:cNvSpPr>
          <p:nvPr>
            <p:ph type="ftr" sz="quarter" idx="11"/>
          </p:nvPr>
        </p:nvSpPr>
        <p:spPr/>
        <p:txBody>
          <a:bodyPr/>
          <a:lstStyle/>
          <a:p>
            <a:endParaRPr lang="ko-KR" altLang="en-US">
              <a:solidFill>
                <a:prstClr val="black">
                  <a:tint val="75000"/>
                </a:prstClr>
              </a:solidFill>
            </a:endParaRPr>
          </a:p>
        </p:txBody>
      </p:sp>
      <p:sp>
        <p:nvSpPr>
          <p:cNvPr id="6" name="슬라이드 번호 개체 틀 5"/>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445456585"/>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제목 슬라이드">
    <p:spTree>
      <p:nvGrpSpPr>
        <p:cNvPr id="1" name=""/>
        <p:cNvGrpSpPr/>
        <p:nvPr/>
      </p:nvGrpSpPr>
      <p:grpSpPr>
        <a:xfrm>
          <a:off x="0" y="0"/>
          <a:ext cx="0" cy="0"/>
          <a:chOff x="0" y="0"/>
          <a:chExt cx="0" cy="0"/>
        </a:xfrm>
      </p:grpSpPr>
      <p:sp>
        <p:nvSpPr>
          <p:cNvPr id="12" name="Rectangle 33"/>
          <p:cNvSpPr>
            <a:spLocks noChangeArrowheads="1"/>
          </p:cNvSpPr>
          <p:nvPr userDrawn="1"/>
        </p:nvSpPr>
        <p:spPr bwMode="auto">
          <a:xfrm>
            <a:off x="0" y="0"/>
            <a:ext cx="12801600" cy="9601200"/>
          </a:xfrm>
          <a:prstGeom prst="rect">
            <a:avLst/>
          </a:prstGeom>
          <a:noFill/>
          <a:ln w="9525">
            <a:solidFill>
              <a:srgbClr val="000000"/>
            </a:solidFill>
            <a:miter lim="800000"/>
            <a:headEnd/>
            <a:tailEnd/>
          </a:ln>
          <a:effectLst/>
        </p:spPr>
        <p:txBody>
          <a:bodyPr wrap="none" lIns="122169" tIns="61085" rIns="122169" bIns="61085" anchor="ctr"/>
          <a:lstStyle/>
          <a:p>
            <a:pPr defTabSz="1221692" latinLnBrk="0">
              <a:defRPr/>
            </a:pPr>
            <a:endParaRPr lang="ko-KR" altLang="en-US" sz="2400" kern="0" dirty="0">
              <a:solidFill>
                <a:sysClr val="windowText" lastClr="000000"/>
              </a:solidFill>
            </a:endParaRPr>
          </a:p>
        </p:txBody>
      </p:sp>
      <p:sp>
        <p:nvSpPr>
          <p:cNvPr id="13" name="Rectangle 34"/>
          <p:cNvSpPr>
            <a:spLocks noChangeArrowheads="1"/>
          </p:cNvSpPr>
          <p:nvPr userDrawn="1"/>
        </p:nvSpPr>
        <p:spPr bwMode="auto">
          <a:xfrm>
            <a:off x="11544030" y="9134519"/>
            <a:ext cx="1208356" cy="255588"/>
          </a:xfrm>
          <a:prstGeom prst="rect">
            <a:avLst/>
          </a:prstGeom>
          <a:noFill/>
          <a:ln w="9525">
            <a:noFill/>
            <a:miter lim="800000"/>
            <a:headEnd/>
            <a:tailEnd/>
          </a:ln>
          <a:effectLst/>
        </p:spPr>
        <p:txBody>
          <a:bodyPr lIns="122169" tIns="61085" rIns="122169" bIns="61085"/>
          <a:lstStyle/>
          <a:p>
            <a:pPr algn="r">
              <a:defRPr/>
            </a:pPr>
            <a:r>
              <a:rPr lang="en-US" altLang="ko-KR" sz="1200" b="1" dirty="0">
                <a:solidFill>
                  <a:prstClr val="black"/>
                </a:solidFill>
              </a:rPr>
              <a:t>&lt;</a:t>
            </a:r>
            <a:fld id="{2FFC3833-91D9-4AD9-8D04-ED803031D204}" type="slidenum">
              <a:rPr lang="en-US" altLang="ko-KR" sz="1200" b="1">
                <a:solidFill>
                  <a:prstClr val="black"/>
                </a:solidFill>
              </a:rPr>
              <a:pPr algn="r">
                <a:defRPr/>
              </a:pPr>
              <a:t>‹#›</a:t>
            </a:fld>
            <a:r>
              <a:rPr lang="en-US" altLang="ko-KR" sz="1200" b="1" dirty="0">
                <a:solidFill>
                  <a:prstClr val="black"/>
                </a:solidFill>
              </a:rPr>
              <a:t>&gt;</a:t>
            </a:r>
          </a:p>
        </p:txBody>
      </p:sp>
      <p:graphicFrame>
        <p:nvGraphicFramePr>
          <p:cNvPr id="15" name="Group 60"/>
          <p:cNvGraphicFramePr>
            <a:graphicFrameLocks noGrp="1"/>
          </p:cNvGraphicFramePr>
          <p:nvPr userDrawn="1"/>
        </p:nvGraphicFramePr>
        <p:xfrm>
          <a:off x="149773" y="228918"/>
          <a:ext cx="12485663" cy="597854"/>
        </p:xfrm>
        <a:graphic>
          <a:graphicData uri="http://schemas.openxmlformats.org/drawingml/2006/table">
            <a:tbl>
              <a:tblPr/>
              <a:tblGrid>
                <a:gridCol w="1612509">
                  <a:extLst>
                    <a:ext uri="{9D8B030D-6E8A-4147-A177-3AD203B41FA5}">
                      <a16:colId xmlns:a16="http://schemas.microsoft.com/office/drawing/2014/main" val="20000"/>
                    </a:ext>
                  </a:extLst>
                </a:gridCol>
                <a:gridCol w="5208856">
                  <a:extLst>
                    <a:ext uri="{9D8B030D-6E8A-4147-A177-3AD203B41FA5}">
                      <a16:colId xmlns:a16="http://schemas.microsoft.com/office/drawing/2014/main" val="20001"/>
                    </a:ext>
                  </a:extLst>
                </a:gridCol>
                <a:gridCol w="1702777">
                  <a:extLst>
                    <a:ext uri="{9D8B030D-6E8A-4147-A177-3AD203B41FA5}">
                      <a16:colId xmlns:a16="http://schemas.microsoft.com/office/drawing/2014/main" val="20002"/>
                    </a:ext>
                  </a:extLst>
                </a:gridCol>
                <a:gridCol w="3961521">
                  <a:extLst>
                    <a:ext uri="{9D8B030D-6E8A-4147-A177-3AD203B41FA5}">
                      <a16:colId xmlns:a16="http://schemas.microsoft.com/office/drawing/2014/main" val="20003"/>
                    </a:ext>
                  </a:extLst>
                </a:gridCol>
              </a:tblGrid>
              <a:tr h="298927">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100" b="1" i="0" u="none" strike="noStrike" cap="none" normalizeH="0" baseline="0" dirty="0">
                          <a:ln>
                            <a:noFill/>
                          </a:ln>
                          <a:solidFill>
                            <a:schemeClr val="tx1"/>
                          </a:solidFill>
                          <a:effectLst/>
                          <a:latin typeface="맑은 고딕" pitchFamily="50" charset="-127"/>
                          <a:ea typeface="맑은 고딕" pitchFamily="50" charset="-127"/>
                        </a:rPr>
                        <a:t>Name of project</a:t>
                      </a: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1100" b="0" i="0" u="none" strike="noStrike" cap="none" normalizeH="0" baseline="0">
                        <a:ln>
                          <a:noFill/>
                        </a:ln>
                        <a:solidFill>
                          <a:schemeClr val="tx1"/>
                        </a:solidFill>
                        <a:effectLst/>
                        <a:latin typeface="맑은 고딕" pitchFamily="50" charset="-127"/>
                        <a:ea typeface="맑은 고딕" pitchFamily="50" charset="-127"/>
                      </a:endParaRP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100" b="1" i="0" u="none" strike="noStrike" cap="none" normalizeH="0" baseline="0" dirty="0">
                          <a:ln>
                            <a:noFill/>
                          </a:ln>
                          <a:solidFill>
                            <a:schemeClr val="tx1"/>
                          </a:solidFill>
                          <a:effectLst/>
                          <a:latin typeface="맑은 고딕" pitchFamily="50" charset="-127"/>
                          <a:ea typeface="맑은 고딕" pitchFamily="50" charset="-127"/>
                        </a:rPr>
                        <a:t>Reported</a:t>
                      </a: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1100" b="0" i="0" u="none" strike="noStrike" cap="none" normalizeH="0" baseline="0">
                        <a:ln>
                          <a:noFill/>
                        </a:ln>
                        <a:solidFill>
                          <a:schemeClr val="tx1"/>
                        </a:solidFill>
                        <a:effectLst/>
                        <a:latin typeface="맑은 고딕" pitchFamily="50" charset="-127"/>
                        <a:ea typeface="맑은 고딕" pitchFamily="50" charset="-127"/>
                      </a:endParaRP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0"/>
                  </a:ext>
                </a:extLst>
              </a:tr>
              <a:tr h="298927">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100" b="1" i="0" u="none" strike="noStrike" cap="none" normalizeH="0" baseline="0">
                          <a:ln>
                            <a:noFill/>
                          </a:ln>
                          <a:solidFill>
                            <a:schemeClr val="tx1"/>
                          </a:solidFill>
                          <a:effectLst/>
                          <a:latin typeface="맑은 고딕" pitchFamily="50" charset="-127"/>
                          <a:ea typeface="맑은 고딕" pitchFamily="50" charset="-127"/>
                        </a:rPr>
                        <a:t>Directory</a:t>
                      </a: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1100" b="0" i="0" u="none" strike="noStrike" cap="none" normalizeH="0" baseline="0">
                        <a:ln>
                          <a:noFill/>
                        </a:ln>
                        <a:solidFill>
                          <a:schemeClr val="tx1"/>
                        </a:solidFill>
                        <a:effectLst/>
                        <a:latin typeface="맑은 고딕" pitchFamily="50" charset="-127"/>
                        <a:ea typeface="맑은 고딕" pitchFamily="50" charset="-127"/>
                      </a:endParaRP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en-US" altLang="ko-KR" sz="1100" b="1" i="0" u="none" strike="noStrike" cap="none" normalizeH="0" baseline="0">
                          <a:ln>
                            <a:noFill/>
                          </a:ln>
                          <a:solidFill>
                            <a:schemeClr val="tx1"/>
                          </a:solidFill>
                          <a:effectLst/>
                          <a:latin typeface="맑은 고딕" pitchFamily="50" charset="-127"/>
                          <a:ea typeface="맑은 고딕" pitchFamily="50" charset="-127"/>
                        </a:rPr>
                        <a:t>Number</a:t>
                      </a: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1100" b="0" i="0" u="none" strike="noStrike" cap="none" normalizeH="0" baseline="0">
                        <a:ln>
                          <a:noFill/>
                        </a:ln>
                        <a:solidFill>
                          <a:schemeClr val="tx1"/>
                        </a:solidFill>
                        <a:effectLst/>
                        <a:latin typeface="맑은 고딕" pitchFamily="50" charset="-127"/>
                        <a:ea typeface="맑은 고딕" pitchFamily="50" charset="-127"/>
                      </a:endParaRPr>
                    </a:p>
                  </a:txBody>
                  <a:tcPr marL="118169" marR="118169" marT="64056" marB="64056"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bl>
          </a:graphicData>
        </a:graphic>
      </p:graphicFrame>
      <p:graphicFrame>
        <p:nvGraphicFramePr>
          <p:cNvPr id="16" name="Group 61"/>
          <p:cNvGraphicFramePr>
            <a:graphicFrameLocks noGrp="1"/>
          </p:cNvGraphicFramePr>
          <p:nvPr userDrawn="1"/>
        </p:nvGraphicFramePr>
        <p:xfrm>
          <a:off x="102585" y="148952"/>
          <a:ext cx="12600549" cy="9276715"/>
        </p:xfrm>
        <a:graphic>
          <a:graphicData uri="http://schemas.openxmlformats.org/drawingml/2006/table">
            <a:tbl>
              <a:tblPr/>
              <a:tblGrid>
                <a:gridCol w="12600549">
                  <a:extLst>
                    <a:ext uri="{9D8B030D-6E8A-4147-A177-3AD203B41FA5}">
                      <a16:colId xmlns:a16="http://schemas.microsoft.com/office/drawing/2014/main" val="20000"/>
                    </a:ext>
                  </a:extLst>
                </a:gridCol>
              </a:tblGrid>
              <a:tr h="9276715">
                <a:tc>
                  <a:txBody>
                    <a:bodyPr/>
                    <a:lstStyle>
                      <a:lvl1pPr marL="0" algn="l" defTabSz="914400" rtl="0" eaLnBrk="1" latinLnBrk="1" hangingPunct="1">
                        <a:defRPr sz="1800" kern="1200">
                          <a:solidFill>
                            <a:schemeClr val="tx1"/>
                          </a:solidFill>
                          <a:latin typeface="굴림"/>
                          <a:ea typeface="굴림"/>
                        </a:defRPr>
                      </a:lvl1pPr>
                      <a:lvl2pPr marL="457200" algn="l" defTabSz="914400" rtl="0" eaLnBrk="1" latinLnBrk="1" hangingPunct="1">
                        <a:defRPr sz="1800" kern="1200">
                          <a:solidFill>
                            <a:schemeClr val="tx1"/>
                          </a:solidFill>
                          <a:latin typeface="굴림"/>
                          <a:ea typeface="굴림"/>
                        </a:defRPr>
                      </a:lvl2pPr>
                      <a:lvl3pPr marL="914400" algn="l" defTabSz="914400" rtl="0" eaLnBrk="1" latinLnBrk="1" hangingPunct="1">
                        <a:defRPr sz="1800" kern="1200">
                          <a:solidFill>
                            <a:schemeClr val="tx1"/>
                          </a:solidFill>
                          <a:latin typeface="굴림"/>
                          <a:ea typeface="굴림"/>
                        </a:defRPr>
                      </a:lvl3pPr>
                      <a:lvl4pPr marL="1371600" algn="l" defTabSz="914400" rtl="0" eaLnBrk="1" latinLnBrk="1" hangingPunct="1">
                        <a:defRPr sz="1800" kern="1200">
                          <a:solidFill>
                            <a:schemeClr val="tx1"/>
                          </a:solidFill>
                          <a:latin typeface="굴림"/>
                          <a:ea typeface="굴림"/>
                        </a:defRPr>
                      </a:lvl4pPr>
                      <a:lvl5pPr marL="1828800" algn="l" defTabSz="914400" rtl="0" eaLnBrk="1" latinLnBrk="1" hangingPunct="1">
                        <a:defRPr sz="1800" kern="1200">
                          <a:solidFill>
                            <a:schemeClr val="tx1"/>
                          </a:solidFill>
                          <a:latin typeface="굴림"/>
                          <a:ea typeface="굴림"/>
                        </a:defRPr>
                      </a:lvl5pPr>
                      <a:lvl6pPr marL="2286000" algn="l" defTabSz="914400" rtl="0" eaLnBrk="1" latinLnBrk="1" hangingPunct="1">
                        <a:defRPr sz="1800" kern="1200">
                          <a:solidFill>
                            <a:schemeClr val="tx1"/>
                          </a:solidFill>
                          <a:latin typeface="굴림"/>
                          <a:ea typeface="굴림"/>
                        </a:defRPr>
                      </a:lvl6pPr>
                      <a:lvl7pPr marL="2743200" algn="l" defTabSz="914400" rtl="0" eaLnBrk="1" latinLnBrk="1" hangingPunct="1">
                        <a:defRPr sz="1800" kern="1200">
                          <a:solidFill>
                            <a:schemeClr val="tx1"/>
                          </a:solidFill>
                          <a:latin typeface="굴림"/>
                          <a:ea typeface="굴림"/>
                        </a:defRPr>
                      </a:lvl7pPr>
                      <a:lvl8pPr marL="3200400" algn="l" defTabSz="914400" rtl="0" eaLnBrk="1" latinLnBrk="1" hangingPunct="1">
                        <a:defRPr sz="1800" kern="1200">
                          <a:solidFill>
                            <a:schemeClr val="tx1"/>
                          </a:solidFill>
                          <a:latin typeface="굴림"/>
                          <a:ea typeface="굴림"/>
                        </a:defRPr>
                      </a:lvl8pPr>
                      <a:lvl9pPr marL="3657600" algn="l" defTabSz="914400" rtl="0" eaLnBrk="1" latinLnBrk="1" hangingPunct="1">
                        <a:defRPr sz="1800" kern="1200">
                          <a:solidFill>
                            <a:schemeClr val="tx1"/>
                          </a:solidFill>
                          <a:latin typeface="굴림"/>
                          <a:ea typeface="굴림"/>
                        </a:defRPr>
                      </a:lvl9pPr>
                    </a:lstStyle>
                    <a:p>
                      <a:pPr marL="0" marR="0" lvl="0" indent="0" algn="l" defTabSz="914400" rtl="0" eaLnBrk="1" fontAlgn="base" latinLnBrk="1" hangingPunct="1">
                        <a:lnSpc>
                          <a:spcPct val="100000"/>
                        </a:lnSpc>
                        <a:spcBef>
                          <a:spcPct val="0"/>
                        </a:spcBef>
                        <a:spcAft>
                          <a:spcPct val="0"/>
                        </a:spcAft>
                        <a:buClrTx/>
                        <a:buSzTx/>
                        <a:buFontTx/>
                        <a:buNone/>
                        <a:tabLst/>
                      </a:pPr>
                      <a:endParaRPr kumimoji="1" lang="ko-KR" altLang="ko-KR" sz="2500" b="0" i="0" u="none" strike="noStrike" cap="none" normalizeH="0" baseline="0" dirty="0">
                        <a:ln>
                          <a:noFill/>
                        </a:ln>
                        <a:solidFill>
                          <a:schemeClr val="tx1"/>
                        </a:solidFill>
                        <a:effectLst/>
                        <a:latin typeface="굴림" pitchFamily="50" charset="-127"/>
                        <a:ea typeface="굴림" pitchFamily="50" charset="-127"/>
                      </a:endParaRPr>
                    </a:p>
                  </a:txBody>
                  <a:tcPr marL="118169" marR="118169" marT="64008" marB="640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77318203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idx="1"/>
          </p:nvPr>
        </p:nvSpPr>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5" name="바닥글 개체 틀 4"/>
          <p:cNvSpPr>
            <a:spLocks noGrp="1"/>
          </p:cNvSpPr>
          <p:nvPr>
            <p:ph type="ftr" sz="quarter" idx="11"/>
          </p:nvPr>
        </p:nvSpPr>
        <p:spPr/>
        <p:txBody>
          <a:bodyPr/>
          <a:lstStyle/>
          <a:p>
            <a:endParaRPr lang="ko-KR" altLang="en-US">
              <a:solidFill>
                <a:prstClr val="black">
                  <a:tint val="75000"/>
                </a:prstClr>
              </a:solidFill>
            </a:endParaRPr>
          </a:p>
        </p:txBody>
      </p:sp>
      <p:sp>
        <p:nvSpPr>
          <p:cNvPr id="6" name="슬라이드 번호 개체 틀 5"/>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854474220"/>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1011239" y="6169706"/>
            <a:ext cx="10881360" cy="1906905"/>
          </a:xfrm>
        </p:spPr>
        <p:txBody>
          <a:bodyPr anchor="t"/>
          <a:lstStyle>
            <a:lvl1pPr algn="l">
              <a:defRPr sz="5300" b="1" cap="all"/>
            </a:lvl1pPr>
          </a:lstStyle>
          <a:p>
            <a:r>
              <a:rPr lang="ko-KR" altLang="en-US"/>
              <a:t>마스터 제목 스타일 편집</a:t>
            </a:r>
          </a:p>
        </p:txBody>
      </p:sp>
      <p:sp>
        <p:nvSpPr>
          <p:cNvPr id="3" name="텍스트 개체 틀 2"/>
          <p:cNvSpPr>
            <a:spLocks noGrp="1"/>
          </p:cNvSpPr>
          <p:nvPr>
            <p:ph type="body" idx="1"/>
          </p:nvPr>
        </p:nvSpPr>
        <p:spPr>
          <a:xfrm>
            <a:off x="1011239" y="4069400"/>
            <a:ext cx="10881360" cy="2100262"/>
          </a:xfrm>
        </p:spPr>
        <p:txBody>
          <a:bodyPr anchor="b"/>
          <a:lstStyle>
            <a:lvl1pPr marL="0" indent="0">
              <a:buNone/>
              <a:defRPr sz="2700">
                <a:solidFill>
                  <a:schemeClr val="tx1">
                    <a:tint val="75000"/>
                  </a:schemeClr>
                </a:solidFill>
              </a:defRPr>
            </a:lvl1pPr>
            <a:lvl2pPr marL="610845" indent="0">
              <a:buNone/>
              <a:defRPr sz="2400">
                <a:solidFill>
                  <a:schemeClr val="tx1">
                    <a:tint val="75000"/>
                  </a:schemeClr>
                </a:solidFill>
              </a:defRPr>
            </a:lvl2pPr>
            <a:lvl3pPr marL="1221692" indent="0">
              <a:buNone/>
              <a:defRPr sz="2100">
                <a:solidFill>
                  <a:schemeClr val="tx1">
                    <a:tint val="75000"/>
                  </a:schemeClr>
                </a:solidFill>
              </a:defRPr>
            </a:lvl3pPr>
            <a:lvl4pPr marL="1832539" indent="0">
              <a:buNone/>
              <a:defRPr sz="1900">
                <a:solidFill>
                  <a:schemeClr val="tx1">
                    <a:tint val="75000"/>
                  </a:schemeClr>
                </a:solidFill>
              </a:defRPr>
            </a:lvl4pPr>
            <a:lvl5pPr marL="2443384" indent="0">
              <a:buNone/>
              <a:defRPr sz="1900">
                <a:solidFill>
                  <a:schemeClr val="tx1">
                    <a:tint val="75000"/>
                  </a:schemeClr>
                </a:solidFill>
              </a:defRPr>
            </a:lvl5pPr>
            <a:lvl6pPr marL="3054231" indent="0">
              <a:buNone/>
              <a:defRPr sz="1900">
                <a:solidFill>
                  <a:schemeClr val="tx1">
                    <a:tint val="75000"/>
                  </a:schemeClr>
                </a:solidFill>
              </a:defRPr>
            </a:lvl6pPr>
            <a:lvl7pPr marL="3665077" indent="0">
              <a:buNone/>
              <a:defRPr sz="1900">
                <a:solidFill>
                  <a:schemeClr val="tx1">
                    <a:tint val="75000"/>
                  </a:schemeClr>
                </a:solidFill>
              </a:defRPr>
            </a:lvl7pPr>
            <a:lvl8pPr marL="4275923" indent="0">
              <a:buNone/>
              <a:defRPr sz="1900">
                <a:solidFill>
                  <a:schemeClr val="tx1">
                    <a:tint val="75000"/>
                  </a:schemeClr>
                </a:solidFill>
              </a:defRPr>
            </a:lvl8pPr>
            <a:lvl9pPr marL="4886769" indent="0">
              <a:buNone/>
              <a:defRPr sz="1900">
                <a:solidFill>
                  <a:schemeClr val="tx1">
                    <a:tint val="75000"/>
                  </a:schemeClr>
                </a:solidFill>
              </a:defRPr>
            </a:lvl9pPr>
          </a:lstStyle>
          <a:p>
            <a:pPr lvl="0"/>
            <a:r>
              <a:rPr lang="ko-KR" altLang="en-US"/>
              <a:t>마스터 텍스트 스타일을 편집합니다</a:t>
            </a:r>
          </a:p>
        </p:txBody>
      </p:sp>
      <p:sp>
        <p:nvSpPr>
          <p:cNvPr id="4" name="날짜 개체 틀 3"/>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5" name="바닥글 개체 틀 4"/>
          <p:cNvSpPr>
            <a:spLocks noGrp="1"/>
          </p:cNvSpPr>
          <p:nvPr>
            <p:ph type="ftr" sz="quarter" idx="11"/>
          </p:nvPr>
        </p:nvSpPr>
        <p:spPr/>
        <p:txBody>
          <a:bodyPr/>
          <a:lstStyle/>
          <a:p>
            <a:endParaRPr lang="ko-KR" altLang="en-US">
              <a:solidFill>
                <a:prstClr val="black">
                  <a:tint val="75000"/>
                </a:prstClr>
              </a:solidFill>
            </a:endParaRPr>
          </a:p>
        </p:txBody>
      </p:sp>
      <p:sp>
        <p:nvSpPr>
          <p:cNvPr id="6" name="슬라이드 번호 개체 틀 5"/>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4124521822"/>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sz="half" idx="1"/>
          </p:nvPr>
        </p:nvSpPr>
        <p:spPr>
          <a:xfrm>
            <a:off x="640080" y="2240289"/>
            <a:ext cx="5654040" cy="6336348"/>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p:cNvSpPr>
            <a:spLocks noGrp="1"/>
          </p:cNvSpPr>
          <p:nvPr>
            <p:ph sz="half" idx="2"/>
          </p:nvPr>
        </p:nvSpPr>
        <p:spPr>
          <a:xfrm>
            <a:off x="6507480" y="2240289"/>
            <a:ext cx="5654040" cy="6336348"/>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날짜 개체 틀 4"/>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6" name="바닥글 개체 틀 5"/>
          <p:cNvSpPr>
            <a:spLocks noGrp="1"/>
          </p:cNvSpPr>
          <p:nvPr>
            <p:ph type="ftr" sz="quarter" idx="11"/>
          </p:nvPr>
        </p:nvSpPr>
        <p:spPr/>
        <p:txBody>
          <a:bodyPr/>
          <a:lstStyle/>
          <a:p>
            <a:endParaRPr lang="ko-KR" altLang="en-US">
              <a:solidFill>
                <a:prstClr val="black">
                  <a:tint val="75000"/>
                </a:prstClr>
              </a:solidFill>
            </a:endParaRPr>
          </a:p>
        </p:txBody>
      </p:sp>
      <p:sp>
        <p:nvSpPr>
          <p:cNvPr id="7" name="슬라이드 번호 개체 틀 6"/>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4225766943"/>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a:t>마스터 제목 스타일 편집</a:t>
            </a:r>
          </a:p>
        </p:txBody>
      </p:sp>
      <p:sp>
        <p:nvSpPr>
          <p:cNvPr id="3" name="텍스트 개체 틀 2"/>
          <p:cNvSpPr>
            <a:spLocks noGrp="1"/>
          </p:cNvSpPr>
          <p:nvPr>
            <p:ph type="body" idx="1"/>
          </p:nvPr>
        </p:nvSpPr>
        <p:spPr>
          <a:xfrm>
            <a:off x="640080" y="2149158"/>
            <a:ext cx="5656263" cy="895667"/>
          </a:xfrm>
        </p:spPr>
        <p:txBody>
          <a:bodyPr anchor="b"/>
          <a:lstStyle>
            <a:lvl1pPr marL="0" indent="0">
              <a:buNone/>
              <a:defRPr sz="3200" b="1"/>
            </a:lvl1pPr>
            <a:lvl2pPr marL="610845" indent="0">
              <a:buNone/>
              <a:defRPr sz="2700" b="1"/>
            </a:lvl2pPr>
            <a:lvl3pPr marL="1221692" indent="0">
              <a:buNone/>
              <a:defRPr sz="2400" b="1"/>
            </a:lvl3pPr>
            <a:lvl4pPr marL="1832539" indent="0">
              <a:buNone/>
              <a:defRPr sz="2100" b="1"/>
            </a:lvl4pPr>
            <a:lvl5pPr marL="2443384" indent="0">
              <a:buNone/>
              <a:defRPr sz="2100" b="1"/>
            </a:lvl5pPr>
            <a:lvl6pPr marL="3054231" indent="0">
              <a:buNone/>
              <a:defRPr sz="2100" b="1"/>
            </a:lvl6pPr>
            <a:lvl7pPr marL="3665077" indent="0">
              <a:buNone/>
              <a:defRPr sz="2100" b="1"/>
            </a:lvl7pPr>
            <a:lvl8pPr marL="4275923" indent="0">
              <a:buNone/>
              <a:defRPr sz="2100" b="1"/>
            </a:lvl8pPr>
            <a:lvl9pPr marL="4886769" indent="0">
              <a:buNone/>
              <a:defRPr sz="2100" b="1"/>
            </a:lvl9pPr>
          </a:lstStyle>
          <a:p>
            <a:pPr lvl="0"/>
            <a:r>
              <a:rPr lang="ko-KR" altLang="en-US"/>
              <a:t>마스터 텍스트 스타일을 편집합니다</a:t>
            </a:r>
          </a:p>
        </p:txBody>
      </p:sp>
      <p:sp>
        <p:nvSpPr>
          <p:cNvPr id="4" name="내용 개체 틀 3"/>
          <p:cNvSpPr>
            <a:spLocks noGrp="1"/>
          </p:cNvSpPr>
          <p:nvPr>
            <p:ph sz="half" idx="2"/>
          </p:nvPr>
        </p:nvSpPr>
        <p:spPr>
          <a:xfrm>
            <a:off x="640080" y="3044825"/>
            <a:ext cx="5656263" cy="5531803"/>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텍스트 개체 틀 4"/>
          <p:cNvSpPr>
            <a:spLocks noGrp="1"/>
          </p:cNvSpPr>
          <p:nvPr>
            <p:ph type="body" sz="quarter" idx="3"/>
          </p:nvPr>
        </p:nvSpPr>
        <p:spPr>
          <a:xfrm>
            <a:off x="6503041" y="2149158"/>
            <a:ext cx="5658486" cy="895667"/>
          </a:xfrm>
        </p:spPr>
        <p:txBody>
          <a:bodyPr anchor="b"/>
          <a:lstStyle>
            <a:lvl1pPr marL="0" indent="0">
              <a:buNone/>
              <a:defRPr sz="3200" b="1"/>
            </a:lvl1pPr>
            <a:lvl2pPr marL="610845" indent="0">
              <a:buNone/>
              <a:defRPr sz="2700" b="1"/>
            </a:lvl2pPr>
            <a:lvl3pPr marL="1221692" indent="0">
              <a:buNone/>
              <a:defRPr sz="2400" b="1"/>
            </a:lvl3pPr>
            <a:lvl4pPr marL="1832539" indent="0">
              <a:buNone/>
              <a:defRPr sz="2100" b="1"/>
            </a:lvl4pPr>
            <a:lvl5pPr marL="2443384" indent="0">
              <a:buNone/>
              <a:defRPr sz="2100" b="1"/>
            </a:lvl5pPr>
            <a:lvl6pPr marL="3054231" indent="0">
              <a:buNone/>
              <a:defRPr sz="2100" b="1"/>
            </a:lvl6pPr>
            <a:lvl7pPr marL="3665077" indent="0">
              <a:buNone/>
              <a:defRPr sz="2100" b="1"/>
            </a:lvl7pPr>
            <a:lvl8pPr marL="4275923" indent="0">
              <a:buNone/>
              <a:defRPr sz="2100" b="1"/>
            </a:lvl8pPr>
            <a:lvl9pPr marL="4886769" indent="0">
              <a:buNone/>
              <a:defRPr sz="2100" b="1"/>
            </a:lvl9pPr>
          </a:lstStyle>
          <a:p>
            <a:pPr lvl="0"/>
            <a:r>
              <a:rPr lang="ko-KR" altLang="en-US"/>
              <a:t>마스터 텍스트 스타일을 편집합니다</a:t>
            </a:r>
          </a:p>
        </p:txBody>
      </p:sp>
      <p:sp>
        <p:nvSpPr>
          <p:cNvPr id="6" name="내용 개체 틀 5"/>
          <p:cNvSpPr>
            <a:spLocks noGrp="1"/>
          </p:cNvSpPr>
          <p:nvPr>
            <p:ph sz="quarter" idx="4"/>
          </p:nvPr>
        </p:nvSpPr>
        <p:spPr>
          <a:xfrm>
            <a:off x="6503041" y="3044825"/>
            <a:ext cx="5658486" cy="5531803"/>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7" name="날짜 개체 틀 6"/>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8" name="바닥글 개체 틀 7"/>
          <p:cNvSpPr>
            <a:spLocks noGrp="1"/>
          </p:cNvSpPr>
          <p:nvPr>
            <p:ph type="ftr" sz="quarter" idx="11"/>
          </p:nvPr>
        </p:nvSpPr>
        <p:spPr/>
        <p:txBody>
          <a:bodyPr/>
          <a:lstStyle/>
          <a:p>
            <a:endParaRPr lang="ko-KR" altLang="en-US">
              <a:solidFill>
                <a:prstClr val="black">
                  <a:tint val="75000"/>
                </a:prstClr>
              </a:solidFill>
            </a:endParaRPr>
          </a:p>
        </p:txBody>
      </p:sp>
      <p:sp>
        <p:nvSpPr>
          <p:cNvPr id="9" name="슬라이드 번호 개체 틀 8"/>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47098851"/>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날짜 개체 틀 2"/>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4" name="바닥글 개체 틀 3"/>
          <p:cNvSpPr>
            <a:spLocks noGrp="1"/>
          </p:cNvSpPr>
          <p:nvPr>
            <p:ph type="ftr" sz="quarter" idx="11"/>
          </p:nvPr>
        </p:nvSpPr>
        <p:spPr/>
        <p:txBody>
          <a:bodyPr/>
          <a:lstStyle/>
          <a:p>
            <a:endParaRPr lang="ko-KR" altLang="en-US">
              <a:solidFill>
                <a:prstClr val="black">
                  <a:tint val="75000"/>
                </a:prstClr>
              </a:solidFill>
            </a:endParaRPr>
          </a:p>
        </p:txBody>
      </p:sp>
      <p:sp>
        <p:nvSpPr>
          <p:cNvPr id="5" name="슬라이드 번호 개체 틀 4"/>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27989823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3" name="바닥글 개체 틀 2"/>
          <p:cNvSpPr>
            <a:spLocks noGrp="1"/>
          </p:cNvSpPr>
          <p:nvPr>
            <p:ph type="ftr" sz="quarter" idx="11"/>
          </p:nvPr>
        </p:nvSpPr>
        <p:spPr/>
        <p:txBody>
          <a:bodyPr/>
          <a:lstStyle/>
          <a:p>
            <a:endParaRPr lang="ko-KR" altLang="en-US">
              <a:solidFill>
                <a:prstClr val="black">
                  <a:tint val="75000"/>
                </a:prstClr>
              </a:solidFill>
            </a:endParaRPr>
          </a:p>
        </p:txBody>
      </p:sp>
      <p:sp>
        <p:nvSpPr>
          <p:cNvPr id="4" name="슬라이드 번호 개체 틀 3"/>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424409694"/>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640081" y="382270"/>
            <a:ext cx="4211639" cy="1626870"/>
          </a:xfrm>
        </p:spPr>
        <p:txBody>
          <a:bodyPr anchor="b"/>
          <a:lstStyle>
            <a:lvl1pPr algn="l">
              <a:defRPr sz="2700" b="1"/>
            </a:lvl1pPr>
          </a:lstStyle>
          <a:p>
            <a:r>
              <a:rPr lang="ko-KR" altLang="en-US"/>
              <a:t>마스터 제목 스타일 편집</a:t>
            </a:r>
          </a:p>
        </p:txBody>
      </p:sp>
      <p:sp>
        <p:nvSpPr>
          <p:cNvPr id="3" name="내용 개체 틀 2"/>
          <p:cNvSpPr>
            <a:spLocks noGrp="1"/>
          </p:cNvSpPr>
          <p:nvPr>
            <p:ph idx="1"/>
          </p:nvPr>
        </p:nvSpPr>
        <p:spPr>
          <a:xfrm>
            <a:off x="5005072" y="382314"/>
            <a:ext cx="7156450" cy="8194358"/>
          </a:xfrm>
        </p:spPr>
        <p:txBody>
          <a:bodyPr/>
          <a:lstStyle>
            <a:lvl1pPr>
              <a:defRPr sz="4300"/>
            </a:lvl1pPr>
            <a:lvl2pPr>
              <a:defRPr sz="3700"/>
            </a:lvl2pPr>
            <a:lvl3pPr>
              <a:defRPr sz="3200"/>
            </a:lvl3pPr>
            <a:lvl4pPr>
              <a:defRPr sz="2700"/>
            </a:lvl4pPr>
            <a:lvl5pPr>
              <a:defRPr sz="2700"/>
            </a:lvl5pPr>
            <a:lvl6pPr>
              <a:defRPr sz="2700"/>
            </a:lvl6pPr>
            <a:lvl7pPr>
              <a:defRPr sz="2700"/>
            </a:lvl7pPr>
            <a:lvl8pPr>
              <a:defRPr sz="2700"/>
            </a:lvl8pPr>
            <a:lvl9pPr>
              <a:defRPr sz="27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텍스트 개체 틀 3"/>
          <p:cNvSpPr>
            <a:spLocks noGrp="1"/>
          </p:cNvSpPr>
          <p:nvPr>
            <p:ph type="body" sz="half" idx="2"/>
          </p:nvPr>
        </p:nvSpPr>
        <p:spPr>
          <a:xfrm>
            <a:off x="640081" y="2009145"/>
            <a:ext cx="4211639" cy="6567488"/>
          </a:xfrm>
        </p:spPr>
        <p:txBody>
          <a:bodyPr/>
          <a:lstStyle>
            <a:lvl1pPr marL="0" indent="0">
              <a:buNone/>
              <a:defRPr sz="1900"/>
            </a:lvl1pPr>
            <a:lvl2pPr marL="610845" indent="0">
              <a:buNone/>
              <a:defRPr sz="1600"/>
            </a:lvl2pPr>
            <a:lvl3pPr marL="1221692" indent="0">
              <a:buNone/>
              <a:defRPr sz="1300"/>
            </a:lvl3pPr>
            <a:lvl4pPr marL="1832539" indent="0">
              <a:buNone/>
              <a:defRPr sz="1200"/>
            </a:lvl4pPr>
            <a:lvl5pPr marL="2443384" indent="0">
              <a:buNone/>
              <a:defRPr sz="1200"/>
            </a:lvl5pPr>
            <a:lvl6pPr marL="3054231" indent="0">
              <a:buNone/>
              <a:defRPr sz="1200"/>
            </a:lvl6pPr>
            <a:lvl7pPr marL="3665077" indent="0">
              <a:buNone/>
              <a:defRPr sz="1200"/>
            </a:lvl7pPr>
            <a:lvl8pPr marL="4275923" indent="0">
              <a:buNone/>
              <a:defRPr sz="1200"/>
            </a:lvl8pPr>
            <a:lvl9pPr marL="4886769" indent="0">
              <a:buNone/>
              <a:defRPr sz="12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6" name="바닥글 개체 틀 5"/>
          <p:cNvSpPr>
            <a:spLocks noGrp="1"/>
          </p:cNvSpPr>
          <p:nvPr>
            <p:ph type="ftr" sz="quarter" idx="11"/>
          </p:nvPr>
        </p:nvSpPr>
        <p:spPr/>
        <p:txBody>
          <a:bodyPr/>
          <a:lstStyle/>
          <a:p>
            <a:endParaRPr lang="ko-KR" altLang="en-US">
              <a:solidFill>
                <a:prstClr val="black">
                  <a:tint val="75000"/>
                </a:prstClr>
              </a:solidFill>
            </a:endParaRPr>
          </a:p>
        </p:txBody>
      </p:sp>
      <p:sp>
        <p:nvSpPr>
          <p:cNvPr id="7" name="슬라이드 번호 개체 틀 6"/>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677591537"/>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2509203" y="6720840"/>
            <a:ext cx="7680960" cy="793433"/>
          </a:xfrm>
        </p:spPr>
        <p:txBody>
          <a:bodyPr anchor="b"/>
          <a:lstStyle>
            <a:lvl1pPr algn="l">
              <a:defRPr sz="2700" b="1"/>
            </a:lvl1pPr>
          </a:lstStyle>
          <a:p>
            <a:r>
              <a:rPr lang="ko-KR" altLang="en-US"/>
              <a:t>마스터 제목 스타일 편집</a:t>
            </a:r>
          </a:p>
        </p:txBody>
      </p:sp>
      <p:sp>
        <p:nvSpPr>
          <p:cNvPr id="3" name="그림 개체 틀 2"/>
          <p:cNvSpPr>
            <a:spLocks noGrp="1"/>
          </p:cNvSpPr>
          <p:nvPr>
            <p:ph type="pic" idx="1"/>
          </p:nvPr>
        </p:nvSpPr>
        <p:spPr>
          <a:xfrm>
            <a:off x="2509203" y="857885"/>
            <a:ext cx="7680960" cy="5760720"/>
          </a:xfrm>
        </p:spPr>
        <p:txBody>
          <a:bodyPr/>
          <a:lstStyle>
            <a:lvl1pPr marL="0" indent="0">
              <a:buNone/>
              <a:defRPr sz="4300"/>
            </a:lvl1pPr>
            <a:lvl2pPr marL="610845" indent="0">
              <a:buNone/>
              <a:defRPr sz="3700"/>
            </a:lvl2pPr>
            <a:lvl3pPr marL="1221692" indent="0">
              <a:buNone/>
              <a:defRPr sz="3200"/>
            </a:lvl3pPr>
            <a:lvl4pPr marL="1832539" indent="0">
              <a:buNone/>
              <a:defRPr sz="2700"/>
            </a:lvl4pPr>
            <a:lvl5pPr marL="2443384" indent="0">
              <a:buNone/>
              <a:defRPr sz="2700"/>
            </a:lvl5pPr>
            <a:lvl6pPr marL="3054231" indent="0">
              <a:buNone/>
              <a:defRPr sz="2700"/>
            </a:lvl6pPr>
            <a:lvl7pPr marL="3665077" indent="0">
              <a:buNone/>
              <a:defRPr sz="2700"/>
            </a:lvl7pPr>
            <a:lvl8pPr marL="4275923" indent="0">
              <a:buNone/>
              <a:defRPr sz="2700"/>
            </a:lvl8pPr>
            <a:lvl9pPr marL="4886769" indent="0">
              <a:buNone/>
              <a:defRPr sz="2700"/>
            </a:lvl9pPr>
          </a:lstStyle>
          <a:p>
            <a:endParaRPr lang="ko-KR" altLang="en-US"/>
          </a:p>
        </p:txBody>
      </p:sp>
      <p:sp>
        <p:nvSpPr>
          <p:cNvPr id="4" name="텍스트 개체 틀 3"/>
          <p:cNvSpPr>
            <a:spLocks noGrp="1"/>
          </p:cNvSpPr>
          <p:nvPr>
            <p:ph type="body" sz="half" idx="2"/>
          </p:nvPr>
        </p:nvSpPr>
        <p:spPr>
          <a:xfrm>
            <a:off x="2509203" y="7514273"/>
            <a:ext cx="7680960" cy="1126807"/>
          </a:xfrm>
        </p:spPr>
        <p:txBody>
          <a:bodyPr/>
          <a:lstStyle>
            <a:lvl1pPr marL="0" indent="0">
              <a:buNone/>
              <a:defRPr sz="1900"/>
            </a:lvl1pPr>
            <a:lvl2pPr marL="610845" indent="0">
              <a:buNone/>
              <a:defRPr sz="1600"/>
            </a:lvl2pPr>
            <a:lvl3pPr marL="1221692" indent="0">
              <a:buNone/>
              <a:defRPr sz="1300"/>
            </a:lvl3pPr>
            <a:lvl4pPr marL="1832539" indent="0">
              <a:buNone/>
              <a:defRPr sz="1200"/>
            </a:lvl4pPr>
            <a:lvl5pPr marL="2443384" indent="0">
              <a:buNone/>
              <a:defRPr sz="1200"/>
            </a:lvl5pPr>
            <a:lvl6pPr marL="3054231" indent="0">
              <a:buNone/>
              <a:defRPr sz="1200"/>
            </a:lvl6pPr>
            <a:lvl7pPr marL="3665077" indent="0">
              <a:buNone/>
              <a:defRPr sz="1200"/>
            </a:lvl7pPr>
            <a:lvl8pPr marL="4275923" indent="0">
              <a:buNone/>
              <a:defRPr sz="1200"/>
            </a:lvl8pPr>
            <a:lvl9pPr marL="4886769" indent="0">
              <a:buNone/>
              <a:defRPr sz="12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6" name="바닥글 개체 틀 5"/>
          <p:cNvSpPr>
            <a:spLocks noGrp="1"/>
          </p:cNvSpPr>
          <p:nvPr>
            <p:ph type="ftr" sz="quarter" idx="11"/>
          </p:nvPr>
        </p:nvSpPr>
        <p:spPr/>
        <p:txBody>
          <a:bodyPr/>
          <a:lstStyle/>
          <a:p>
            <a:endParaRPr lang="ko-KR" altLang="en-US">
              <a:solidFill>
                <a:prstClr val="black">
                  <a:tint val="75000"/>
                </a:prstClr>
              </a:solidFill>
            </a:endParaRPr>
          </a:p>
        </p:txBody>
      </p:sp>
      <p:sp>
        <p:nvSpPr>
          <p:cNvPr id="7" name="슬라이드 번호 개체 틀 6"/>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922966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날짜 개체 틀 2"/>
          <p:cNvSpPr>
            <a:spLocks noGrp="1"/>
          </p:cNvSpPr>
          <p:nvPr>
            <p:ph type="dt" sz="half" idx="10"/>
          </p:nvPr>
        </p:nvSpPr>
        <p:spPr/>
        <p:txBody>
          <a:bodyPr/>
          <a:lstStyle/>
          <a:p>
            <a:fld id="{5D44AE68-4714-44EA-9E28-78EE4F19531A}" type="datetimeFigureOut">
              <a:rPr lang="ko-KR" altLang="en-US" smtClean="0"/>
              <a:pPr/>
              <a:t>2025-07-21</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6DFB1B7A-5851-44F7-A316-2D6303B3135B}" type="slidenum">
              <a:rPr lang="ko-KR" altLang="en-US" smtClean="0"/>
              <a:pPr/>
              <a:t>‹#›</a:t>
            </a:fld>
            <a:endParaRPr lang="ko-KR" altLang="en-US"/>
          </a:p>
        </p:txBody>
      </p:sp>
    </p:spTree>
    <p:extLst>
      <p:ext uri="{BB962C8B-B14F-4D97-AF65-F5344CB8AC3E}">
        <p14:creationId xmlns:p14="http://schemas.microsoft.com/office/powerpoint/2010/main" val="1279898230"/>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세로 텍스트 개체 틀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5" name="바닥글 개체 틀 4"/>
          <p:cNvSpPr>
            <a:spLocks noGrp="1"/>
          </p:cNvSpPr>
          <p:nvPr>
            <p:ph type="ftr" sz="quarter" idx="11"/>
          </p:nvPr>
        </p:nvSpPr>
        <p:spPr/>
        <p:txBody>
          <a:bodyPr/>
          <a:lstStyle/>
          <a:p>
            <a:endParaRPr lang="ko-KR" altLang="en-US">
              <a:solidFill>
                <a:prstClr val="black">
                  <a:tint val="75000"/>
                </a:prstClr>
              </a:solidFill>
            </a:endParaRPr>
          </a:p>
        </p:txBody>
      </p:sp>
      <p:sp>
        <p:nvSpPr>
          <p:cNvPr id="6" name="슬라이드 번호 개체 틀 5"/>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142902470"/>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9281160" y="384539"/>
            <a:ext cx="2880360" cy="8192135"/>
          </a:xfrm>
        </p:spPr>
        <p:txBody>
          <a:bodyPr vert="eaVert"/>
          <a:lstStyle/>
          <a:p>
            <a:r>
              <a:rPr lang="ko-KR" altLang="en-US"/>
              <a:t>마스터 제목 스타일 편집</a:t>
            </a:r>
          </a:p>
        </p:txBody>
      </p:sp>
      <p:sp>
        <p:nvSpPr>
          <p:cNvPr id="3" name="세로 텍스트 개체 틀 2"/>
          <p:cNvSpPr>
            <a:spLocks noGrp="1"/>
          </p:cNvSpPr>
          <p:nvPr>
            <p:ph type="body" orient="vert" idx="1"/>
          </p:nvPr>
        </p:nvSpPr>
        <p:spPr>
          <a:xfrm>
            <a:off x="640080" y="384539"/>
            <a:ext cx="8427720" cy="8192135"/>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5" name="바닥글 개체 틀 4"/>
          <p:cNvSpPr>
            <a:spLocks noGrp="1"/>
          </p:cNvSpPr>
          <p:nvPr>
            <p:ph type="ftr" sz="quarter" idx="11"/>
          </p:nvPr>
        </p:nvSpPr>
        <p:spPr/>
        <p:txBody>
          <a:bodyPr/>
          <a:lstStyle/>
          <a:p>
            <a:endParaRPr lang="ko-KR" altLang="en-US">
              <a:solidFill>
                <a:prstClr val="black">
                  <a:tint val="75000"/>
                </a:prstClr>
              </a:solidFill>
            </a:endParaRPr>
          </a:p>
        </p:txBody>
      </p:sp>
      <p:sp>
        <p:nvSpPr>
          <p:cNvPr id="6" name="슬라이드 번호 개체 틀 5"/>
          <p:cNvSpPr>
            <a:spLocks noGrp="1"/>
          </p:cNvSpPr>
          <p:nvPr>
            <p:ph type="sldNum" sz="quarter" idx="12"/>
          </p:nvPr>
        </p:nvSpPr>
        <p:spPr/>
        <p:txBody>
          <a:body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445456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5D44AE68-4714-44EA-9E28-78EE4F19531A}" type="datetimeFigureOut">
              <a:rPr lang="ko-KR" altLang="en-US" smtClean="0"/>
              <a:pPr/>
              <a:t>2025-07-21</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6DFB1B7A-5851-44F7-A316-2D6303B3135B}" type="slidenum">
              <a:rPr lang="ko-KR" altLang="en-US" smtClean="0"/>
              <a:pPr/>
              <a:t>‹#›</a:t>
            </a:fld>
            <a:endParaRPr lang="ko-KR" altLang="en-US"/>
          </a:p>
        </p:txBody>
      </p:sp>
    </p:spTree>
    <p:extLst>
      <p:ext uri="{BB962C8B-B14F-4D97-AF65-F5344CB8AC3E}">
        <p14:creationId xmlns:p14="http://schemas.microsoft.com/office/powerpoint/2010/main" val="1424409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56.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theme" Target="../theme/theme1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67.xml"/><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theme" Target="../theme/theme11.xml"/><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0" Type="http://schemas.openxmlformats.org/officeDocument/2006/relationships/slideLayout" Target="../slideLayouts/slideLayout69.xml"/><Relationship Id="rId4" Type="http://schemas.openxmlformats.org/officeDocument/2006/relationships/slideLayout" Target="../slideLayouts/slideLayout63.xml"/><Relationship Id="rId9" Type="http://schemas.openxmlformats.org/officeDocument/2006/relationships/slideLayout" Target="../slideLayouts/slideLayout68.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78.xml"/><Relationship Id="rId3" Type="http://schemas.openxmlformats.org/officeDocument/2006/relationships/slideLayout" Target="../slideLayouts/slideLayout73.xml"/><Relationship Id="rId7" Type="http://schemas.openxmlformats.org/officeDocument/2006/relationships/slideLayout" Target="../slideLayouts/slideLayout77.xml"/><Relationship Id="rId12" Type="http://schemas.openxmlformats.org/officeDocument/2006/relationships/theme" Target="../theme/theme12.xml"/><Relationship Id="rId2" Type="http://schemas.openxmlformats.org/officeDocument/2006/relationships/slideLayout" Target="../slideLayouts/slideLayout72.xml"/><Relationship Id="rId1" Type="http://schemas.openxmlformats.org/officeDocument/2006/relationships/slideLayout" Target="../slideLayouts/slideLayout71.xml"/><Relationship Id="rId6" Type="http://schemas.openxmlformats.org/officeDocument/2006/relationships/slideLayout" Target="../slideLayouts/slideLayout76.xml"/><Relationship Id="rId11" Type="http://schemas.openxmlformats.org/officeDocument/2006/relationships/slideLayout" Target="../slideLayouts/slideLayout81.xml"/><Relationship Id="rId5" Type="http://schemas.openxmlformats.org/officeDocument/2006/relationships/slideLayout" Target="../slideLayouts/slideLayout75.xml"/><Relationship Id="rId10" Type="http://schemas.openxmlformats.org/officeDocument/2006/relationships/slideLayout" Target="../slideLayouts/slideLayout80.xml"/><Relationship Id="rId4" Type="http://schemas.openxmlformats.org/officeDocument/2006/relationships/slideLayout" Target="../slideLayouts/slideLayout74.xml"/><Relationship Id="rId9" Type="http://schemas.openxmlformats.org/officeDocument/2006/relationships/slideLayout" Target="../slideLayouts/slideLayout7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7.xml"/><Relationship Id="rId1" Type="http://schemas.openxmlformats.org/officeDocument/2006/relationships/slideLayout" Target="../slideLayouts/slideLayout16.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9.xml"/><Relationship Id="rId1" Type="http://schemas.openxmlformats.org/officeDocument/2006/relationships/slideLayout" Target="../slideLayouts/slideLayout18.x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21.xml"/><Relationship Id="rId1" Type="http://schemas.openxmlformats.org/officeDocument/2006/relationships/slideLayout" Target="../slideLayouts/slideLayout20.xml"/></Relationships>
</file>

<file path=ppt/slideMasters/_rels/slideMaster6.xml.rels><?xml version="1.0" encoding="UTF-8" standalone="yes"?>
<Relationships xmlns="http://schemas.openxmlformats.org/package/2006/relationships"><Relationship Id="rId3" Type="http://schemas.openxmlformats.org/officeDocument/2006/relationships/theme" Target="../theme/theme6.xml"/><Relationship Id="rId2" Type="http://schemas.openxmlformats.org/officeDocument/2006/relationships/slideLayout" Target="../slideLayouts/slideLayout23.xml"/><Relationship Id="rId1" Type="http://schemas.openxmlformats.org/officeDocument/2006/relationships/slideLayout" Target="../slideLayouts/slideLayout22.xml"/></Relationships>
</file>

<file path=ppt/slideMasters/_rels/slideMaster7.xml.rels><?xml version="1.0" encoding="UTF-8" standalone="yes"?>
<Relationships xmlns="http://schemas.openxmlformats.org/package/2006/relationships"><Relationship Id="rId3" Type="http://schemas.openxmlformats.org/officeDocument/2006/relationships/theme" Target="../theme/theme7.xml"/><Relationship Id="rId2" Type="http://schemas.openxmlformats.org/officeDocument/2006/relationships/slideLayout" Target="../slideLayouts/slideLayout25.xml"/><Relationship Id="rId1" Type="http://schemas.openxmlformats.org/officeDocument/2006/relationships/slideLayout" Target="../slideLayouts/slideLayout24.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8.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9.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640080" y="384493"/>
            <a:ext cx="11521440" cy="1600200"/>
          </a:xfrm>
          <a:prstGeom prst="rect">
            <a:avLst/>
          </a:prstGeom>
        </p:spPr>
        <p:txBody>
          <a:bodyPr vert="horz" lIns="122191" tIns="61096" rIns="122191" bIns="61096" rtlCol="0" anchor="ctr">
            <a:normAutofit/>
          </a:bodyPr>
          <a:lstStyle/>
          <a:p>
            <a:r>
              <a:rPr lang="ko-KR" altLang="en-US"/>
              <a:t>마스터 제목 스타일 편집</a:t>
            </a:r>
          </a:p>
        </p:txBody>
      </p:sp>
      <p:sp>
        <p:nvSpPr>
          <p:cNvPr id="3" name="텍스트 개체 틀 2"/>
          <p:cNvSpPr>
            <a:spLocks noGrp="1"/>
          </p:cNvSpPr>
          <p:nvPr>
            <p:ph type="body" idx="1"/>
          </p:nvPr>
        </p:nvSpPr>
        <p:spPr>
          <a:xfrm>
            <a:off x="640080" y="2240289"/>
            <a:ext cx="11521440" cy="6336348"/>
          </a:xfrm>
          <a:prstGeom prst="rect">
            <a:avLst/>
          </a:prstGeom>
        </p:spPr>
        <p:txBody>
          <a:bodyPr vert="horz" lIns="122191" tIns="61096" rIns="122191" bIns="61096"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2"/>
          </p:nvPr>
        </p:nvSpPr>
        <p:spPr>
          <a:xfrm>
            <a:off x="640080" y="8898934"/>
            <a:ext cx="2987040" cy="511175"/>
          </a:xfrm>
          <a:prstGeom prst="rect">
            <a:avLst/>
          </a:prstGeom>
        </p:spPr>
        <p:txBody>
          <a:bodyPr vert="horz" lIns="122191" tIns="61096" rIns="122191" bIns="61096" rtlCol="0" anchor="ctr"/>
          <a:lstStyle>
            <a:lvl1pPr algn="l">
              <a:defRPr sz="1600">
                <a:solidFill>
                  <a:schemeClr val="tx1">
                    <a:tint val="75000"/>
                  </a:schemeClr>
                </a:solidFill>
              </a:defRPr>
            </a:lvl1pPr>
          </a:lstStyle>
          <a:p>
            <a:fld id="{5D44AE68-4714-44EA-9E28-78EE4F19531A}" type="datetimeFigureOut">
              <a:rPr lang="ko-KR" altLang="en-US" smtClean="0"/>
              <a:pPr/>
              <a:t>2025-07-21</a:t>
            </a:fld>
            <a:endParaRPr lang="ko-KR" altLang="en-US"/>
          </a:p>
        </p:txBody>
      </p:sp>
      <p:sp>
        <p:nvSpPr>
          <p:cNvPr id="5" name="바닥글 개체 틀 4"/>
          <p:cNvSpPr>
            <a:spLocks noGrp="1"/>
          </p:cNvSpPr>
          <p:nvPr>
            <p:ph type="ftr" sz="quarter" idx="3"/>
          </p:nvPr>
        </p:nvSpPr>
        <p:spPr>
          <a:xfrm>
            <a:off x="4373880" y="8898934"/>
            <a:ext cx="4053840" cy="511175"/>
          </a:xfrm>
          <a:prstGeom prst="rect">
            <a:avLst/>
          </a:prstGeom>
        </p:spPr>
        <p:txBody>
          <a:bodyPr vert="horz" lIns="122191" tIns="61096" rIns="122191" bIns="61096" rtlCol="0" anchor="ctr"/>
          <a:lstStyle>
            <a:lvl1pPr algn="ctr">
              <a:defRPr sz="16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9174480" y="8898934"/>
            <a:ext cx="2987040" cy="511175"/>
          </a:xfrm>
          <a:prstGeom prst="rect">
            <a:avLst/>
          </a:prstGeom>
        </p:spPr>
        <p:txBody>
          <a:bodyPr vert="horz" lIns="122191" tIns="61096" rIns="122191" bIns="61096" rtlCol="0" anchor="ctr"/>
          <a:lstStyle>
            <a:lvl1pPr algn="r">
              <a:defRPr sz="1600">
                <a:solidFill>
                  <a:schemeClr val="tx1">
                    <a:tint val="75000"/>
                  </a:schemeClr>
                </a:solidFill>
              </a:defRPr>
            </a:lvl1pPr>
          </a:lstStyle>
          <a:p>
            <a:fld id="{6DFB1B7A-5851-44F7-A316-2D6303B3135B}" type="slidenum">
              <a:rPr lang="ko-KR" altLang="en-US" smtClean="0"/>
              <a:pPr/>
              <a:t>‹#›</a:t>
            </a:fld>
            <a:endParaRPr lang="ko-KR" altLang="en-US"/>
          </a:p>
        </p:txBody>
      </p:sp>
    </p:spTree>
    <p:extLst>
      <p:ext uri="{BB962C8B-B14F-4D97-AF65-F5344CB8AC3E}">
        <p14:creationId xmlns:p14="http://schemas.microsoft.com/office/powerpoint/2010/main" val="1287518306"/>
      </p:ext>
    </p:extLst>
  </p:cSld>
  <p:clrMap bg1="lt1" tx1="dk1" bg2="lt2" tx2="dk2" accent1="accent1" accent2="accent2" accent3="accent3" accent4="accent4" accent5="accent5" accent6="accent6" hlink="hlink" folHlink="folHlink"/>
  <p:sldLayoutIdLst>
    <p:sldLayoutId id="2147483729" r:id="rId1"/>
    <p:sldLayoutId id="2147483732"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txStyles>
    <p:titleStyle>
      <a:lvl1pPr algn="ctr" defTabSz="1221913" rtl="0" eaLnBrk="1" latinLnBrk="1" hangingPunct="1">
        <a:spcBef>
          <a:spcPct val="0"/>
        </a:spcBef>
        <a:buNone/>
        <a:defRPr sz="5900" kern="1200">
          <a:solidFill>
            <a:schemeClr val="tx1"/>
          </a:solidFill>
          <a:latin typeface="+mj-lt"/>
          <a:ea typeface="+mj-ea"/>
          <a:cs typeface="+mj-cs"/>
        </a:defRPr>
      </a:lvl1pPr>
    </p:titleStyle>
    <p:bodyStyle>
      <a:lvl1pPr marL="458217" indent="-458217" algn="l" defTabSz="1221913" rtl="0" eaLnBrk="1" latinLnBrk="1" hangingPunct="1">
        <a:spcBef>
          <a:spcPct val="20000"/>
        </a:spcBef>
        <a:buFont typeface="Arial" pitchFamily="34" charset="0"/>
        <a:buChar char="•"/>
        <a:defRPr sz="4300" kern="1200">
          <a:solidFill>
            <a:schemeClr val="tx1"/>
          </a:solidFill>
          <a:latin typeface="+mn-lt"/>
          <a:ea typeface="+mn-ea"/>
          <a:cs typeface="+mn-cs"/>
        </a:defRPr>
      </a:lvl1pPr>
      <a:lvl2pPr marL="992804" indent="-381848" algn="l" defTabSz="1221913" rtl="0" eaLnBrk="1" latinLnBrk="1" hangingPunct="1">
        <a:spcBef>
          <a:spcPct val="20000"/>
        </a:spcBef>
        <a:buFont typeface="Arial" pitchFamily="34" charset="0"/>
        <a:buChar char="–"/>
        <a:defRPr sz="3700" kern="1200">
          <a:solidFill>
            <a:schemeClr val="tx1"/>
          </a:solidFill>
          <a:latin typeface="+mn-lt"/>
          <a:ea typeface="+mn-ea"/>
          <a:cs typeface="+mn-cs"/>
        </a:defRPr>
      </a:lvl2pPr>
      <a:lvl3pPr marL="1527391" indent="-305478" algn="l" defTabSz="1221913" rtl="0" eaLnBrk="1" latinLnBrk="1" hangingPunct="1">
        <a:spcBef>
          <a:spcPct val="20000"/>
        </a:spcBef>
        <a:buFont typeface="Arial" pitchFamily="34" charset="0"/>
        <a:buChar char="•"/>
        <a:defRPr sz="3200" kern="1200">
          <a:solidFill>
            <a:schemeClr val="tx1"/>
          </a:solidFill>
          <a:latin typeface="+mn-lt"/>
          <a:ea typeface="+mn-ea"/>
          <a:cs typeface="+mn-cs"/>
        </a:defRPr>
      </a:lvl3pPr>
      <a:lvl4pPr marL="2138347"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4pPr>
      <a:lvl5pPr marL="2749304"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5pPr>
      <a:lvl6pPr marL="3360260"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6pPr>
      <a:lvl7pPr marL="3971216"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7pPr>
      <a:lvl8pPr marL="4582173"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8pPr>
      <a:lvl9pPr marL="5193129"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9pPr>
    </p:bodyStyle>
    <p:otherStyle>
      <a:defPPr>
        <a:defRPr lang="ko-KR"/>
      </a:defPPr>
      <a:lvl1pPr marL="0" algn="l" defTabSz="1221913" rtl="0" eaLnBrk="1" latinLnBrk="1" hangingPunct="1">
        <a:defRPr sz="2400" kern="1200">
          <a:solidFill>
            <a:schemeClr val="tx1"/>
          </a:solidFill>
          <a:latin typeface="+mn-lt"/>
          <a:ea typeface="+mn-ea"/>
          <a:cs typeface="+mn-cs"/>
        </a:defRPr>
      </a:lvl1pPr>
      <a:lvl2pPr marL="610956" algn="l" defTabSz="1221913" rtl="0" eaLnBrk="1" latinLnBrk="1" hangingPunct="1">
        <a:defRPr sz="2400" kern="1200">
          <a:solidFill>
            <a:schemeClr val="tx1"/>
          </a:solidFill>
          <a:latin typeface="+mn-lt"/>
          <a:ea typeface="+mn-ea"/>
          <a:cs typeface="+mn-cs"/>
        </a:defRPr>
      </a:lvl2pPr>
      <a:lvl3pPr marL="1221913" algn="l" defTabSz="1221913" rtl="0" eaLnBrk="1" latinLnBrk="1" hangingPunct="1">
        <a:defRPr sz="2400" kern="1200">
          <a:solidFill>
            <a:schemeClr val="tx1"/>
          </a:solidFill>
          <a:latin typeface="+mn-lt"/>
          <a:ea typeface="+mn-ea"/>
          <a:cs typeface="+mn-cs"/>
        </a:defRPr>
      </a:lvl3pPr>
      <a:lvl4pPr marL="1832869" algn="l" defTabSz="1221913" rtl="0" eaLnBrk="1" latinLnBrk="1" hangingPunct="1">
        <a:defRPr sz="2400" kern="1200">
          <a:solidFill>
            <a:schemeClr val="tx1"/>
          </a:solidFill>
          <a:latin typeface="+mn-lt"/>
          <a:ea typeface="+mn-ea"/>
          <a:cs typeface="+mn-cs"/>
        </a:defRPr>
      </a:lvl4pPr>
      <a:lvl5pPr marL="2443825" algn="l" defTabSz="1221913" rtl="0" eaLnBrk="1" latinLnBrk="1" hangingPunct="1">
        <a:defRPr sz="2400" kern="1200">
          <a:solidFill>
            <a:schemeClr val="tx1"/>
          </a:solidFill>
          <a:latin typeface="+mn-lt"/>
          <a:ea typeface="+mn-ea"/>
          <a:cs typeface="+mn-cs"/>
        </a:defRPr>
      </a:lvl5pPr>
      <a:lvl6pPr marL="3054782" algn="l" defTabSz="1221913" rtl="0" eaLnBrk="1" latinLnBrk="1" hangingPunct="1">
        <a:defRPr sz="2400" kern="1200">
          <a:solidFill>
            <a:schemeClr val="tx1"/>
          </a:solidFill>
          <a:latin typeface="+mn-lt"/>
          <a:ea typeface="+mn-ea"/>
          <a:cs typeface="+mn-cs"/>
        </a:defRPr>
      </a:lvl6pPr>
      <a:lvl7pPr marL="3665738" algn="l" defTabSz="1221913" rtl="0" eaLnBrk="1" latinLnBrk="1" hangingPunct="1">
        <a:defRPr sz="2400" kern="1200">
          <a:solidFill>
            <a:schemeClr val="tx1"/>
          </a:solidFill>
          <a:latin typeface="+mn-lt"/>
          <a:ea typeface="+mn-ea"/>
          <a:cs typeface="+mn-cs"/>
        </a:defRPr>
      </a:lvl7pPr>
      <a:lvl8pPr marL="4276695" algn="l" defTabSz="1221913" rtl="0" eaLnBrk="1" latinLnBrk="1" hangingPunct="1">
        <a:defRPr sz="2400" kern="1200">
          <a:solidFill>
            <a:schemeClr val="tx1"/>
          </a:solidFill>
          <a:latin typeface="+mn-lt"/>
          <a:ea typeface="+mn-ea"/>
          <a:cs typeface="+mn-cs"/>
        </a:defRPr>
      </a:lvl8pPr>
      <a:lvl9pPr marL="4887651" algn="l" defTabSz="1221913" rtl="0" eaLnBrk="1" latinLnBrk="1" hangingPunct="1">
        <a:defRPr sz="24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640080" y="384493"/>
            <a:ext cx="11521440" cy="1600200"/>
          </a:xfrm>
          <a:prstGeom prst="rect">
            <a:avLst/>
          </a:prstGeom>
        </p:spPr>
        <p:txBody>
          <a:bodyPr vert="horz" lIns="122191" tIns="61096" rIns="122191" bIns="61096" rtlCol="0" anchor="ctr">
            <a:normAutofit/>
          </a:bodyPr>
          <a:lstStyle/>
          <a:p>
            <a:r>
              <a:rPr lang="ko-KR" altLang="en-US"/>
              <a:t>마스터 제목 스타일 편집</a:t>
            </a:r>
          </a:p>
        </p:txBody>
      </p:sp>
      <p:sp>
        <p:nvSpPr>
          <p:cNvPr id="3" name="텍스트 개체 틀 2"/>
          <p:cNvSpPr>
            <a:spLocks noGrp="1"/>
          </p:cNvSpPr>
          <p:nvPr>
            <p:ph type="body" idx="1"/>
          </p:nvPr>
        </p:nvSpPr>
        <p:spPr>
          <a:xfrm>
            <a:off x="640080" y="2240289"/>
            <a:ext cx="11521440" cy="6336348"/>
          </a:xfrm>
          <a:prstGeom prst="rect">
            <a:avLst/>
          </a:prstGeom>
        </p:spPr>
        <p:txBody>
          <a:bodyPr vert="horz" lIns="122191" tIns="61096" rIns="122191" bIns="61096"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2"/>
          </p:nvPr>
        </p:nvSpPr>
        <p:spPr>
          <a:xfrm>
            <a:off x="640080" y="8898934"/>
            <a:ext cx="2987040" cy="511175"/>
          </a:xfrm>
          <a:prstGeom prst="rect">
            <a:avLst/>
          </a:prstGeom>
        </p:spPr>
        <p:txBody>
          <a:bodyPr vert="horz" lIns="122191" tIns="61096" rIns="122191" bIns="61096" rtlCol="0" anchor="ctr"/>
          <a:lstStyle>
            <a:lvl1pPr algn="l">
              <a:defRPr sz="1600">
                <a:solidFill>
                  <a:schemeClr val="tx1">
                    <a:tint val="75000"/>
                  </a:schemeClr>
                </a:solidFill>
              </a:defRPr>
            </a:lvl1p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5" name="바닥글 개체 틀 4"/>
          <p:cNvSpPr>
            <a:spLocks noGrp="1"/>
          </p:cNvSpPr>
          <p:nvPr>
            <p:ph type="ftr" sz="quarter" idx="3"/>
          </p:nvPr>
        </p:nvSpPr>
        <p:spPr>
          <a:xfrm>
            <a:off x="4373880" y="8898934"/>
            <a:ext cx="4053840" cy="511175"/>
          </a:xfrm>
          <a:prstGeom prst="rect">
            <a:avLst/>
          </a:prstGeom>
        </p:spPr>
        <p:txBody>
          <a:bodyPr vert="horz" lIns="122191" tIns="61096" rIns="122191" bIns="61096" rtlCol="0" anchor="ctr"/>
          <a:lstStyle>
            <a:lvl1pPr algn="ctr">
              <a:defRPr sz="1600">
                <a:solidFill>
                  <a:schemeClr val="tx1">
                    <a:tint val="75000"/>
                  </a:schemeClr>
                </a:solidFill>
              </a:defRPr>
            </a:lvl1pPr>
          </a:lstStyle>
          <a:p>
            <a:endParaRPr lang="ko-KR" altLang="en-US">
              <a:solidFill>
                <a:prstClr val="black">
                  <a:tint val="75000"/>
                </a:prstClr>
              </a:solidFill>
            </a:endParaRPr>
          </a:p>
        </p:txBody>
      </p:sp>
      <p:sp>
        <p:nvSpPr>
          <p:cNvPr id="6" name="슬라이드 번호 개체 틀 5"/>
          <p:cNvSpPr>
            <a:spLocks noGrp="1"/>
          </p:cNvSpPr>
          <p:nvPr>
            <p:ph type="sldNum" sz="quarter" idx="4"/>
          </p:nvPr>
        </p:nvSpPr>
        <p:spPr>
          <a:xfrm>
            <a:off x="9174480" y="8898934"/>
            <a:ext cx="2987040" cy="511175"/>
          </a:xfrm>
          <a:prstGeom prst="rect">
            <a:avLst/>
          </a:prstGeom>
        </p:spPr>
        <p:txBody>
          <a:bodyPr vert="horz" lIns="122191" tIns="61096" rIns="122191" bIns="61096" rtlCol="0" anchor="ctr"/>
          <a:lstStyle>
            <a:lvl1pPr algn="r">
              <a:defRPr sz="1600">
                <a:solidFill>
                  <a:schemeClr val="tx1">
                    <a:tint val="75000"/>
                  </a:schemeClr>
                </a:solidFill>
              </a:defRPr>
            </a:lvl1p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287518306"/>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txStyles>
    <p:titleStyle>
      <a:lvl1pPr algn="ctr" defTabSz="1221913" rtl="0" eaLnBrk="1" latinLnBrk="1" hangingPunct="1">
        <a:spcBef>
          <a:spcPct val="0"/>
        </a:spcBef>
        <a:buNone/>
        <a:defRPr sz="5900" kern="1200">
          <a:solidFill>
            <a:schemeClr val="tx1"/>
          </a:solidFill>
          <a:latin typeface="+mj-lt"/>
          <a:ea typeface="+mj-ea"/>
          <a:cs typeface="+mj-cs"/>
        </a:defRPr>
      </a:lvl1pPr>
    </p:titleStyle>
    <p:bodyStyle>
      <a:lvl1pPr marL="458217" indent="-458217" algn="l" defTabSz="1221913" rtl="0" eaLnBrk="1" latinLnBrk="1" hangingPunct="1">
        <a:spcBef>
          <a:spcPct val="20000"/>
        </a:spcBef>
        <a:buFont typeface="Arial" pitchFamily="34" charset="0"/>
        <a:buChar char="•"/>
        <a:defRPr sz="4300" kern="1200">
          <a:solidFill>
            <a:schemeClr val="tx1"/>
          </a:solidFill>
          <a:latin typeface="+mn-lt"/>
          <a:ea typeface="+mn-ea"/>
          <a:cs typeface="+mn-cs"/>
        </a:defRPr>
      </a:lvl1pPr>
      <a:lvl2pPr marL="992804" indent="-381848" algn="l" defTabSz="1221913" rtl="0" eaLnBrk="1" latinLnBrk="1" hangingPunct="1">
        <a:spcBef>
          <a:spcPct val="20000"/>
        </a:spcBef>
        <a:buFont typeface="Arial" pitchFamily="34" charset="0"/>
        <a:buChar char="–"/>
        <a:defRPr sz="3700" kern="1200">
          <a:solidFill>
            <a:schemeClr val="tx1"/>
          </a:solidFill>
          <a:latin typeface="+mn-lt"/>
          <a:ea typeface="+mn-ea"/>
          <a:cs typeface="+mn-cs"/>
        </a:defRPr>
      </a:lvl2pPr>
      <a:lvl3pPr marL="1527391" indent="-305478" algn="l" defTabSz="1221913" rtl="0" eaLnBrk="1" latinLnBrk="1" hangingPunct="1">
        <a:spcBef>
          <a:spcPct val="20000"/>
        </a:spcBef>
        <a:buFont typeface="Arial" pitchFamily="34" charset="0"/>
        <a:buChar char="•"/>
        <a:defRPr sz="3200" kern="1200">
          <a:solidFill>
            <a:schemeClr val="tx1"/>
          </a:solidFill>
          <a:latin typeface="+mn-lt"/>
          <a:ea typeface="+mn-ea"/>
          <a:cs typeface="+mn-cs"/>
        </a:defRPr>
      </a:lvl3pPr>
      <a:lvl4pPr marL="2138347"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4pPr>
      <a:lvl5pPr marL="2749304"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5pPr>
      <a:lvl6pPr marL="3360260"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6pPr>
      <a:lvl7pPr marL="3971216"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7pPr>
      <a:lvl8pPr marL="4582173"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8pPr>
      <a:lvl9pPr marL="5193129"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9pPr>
    </p:bodyStyle>
    <p:otherStyle>
      <a:defPPr>
        <a:defRPr lang="ko-KR"/>
      </a:defPPr>
      <a:lvl1pPr marL="0" algn="l" defTabSz="1221913" rtl="0" eaLnBrk="1" latinLnBrk="1" hangingPunct="1">
        <a:defRPr sz="2400" kern="1200">
          <a:solidFill>
            <a:schemeClr val="tx1"/>
          </a:solidFill>
          <a:latin typeface="+mn-lt"/>
          <a:ea typeface="+mn-ea"/>
          <a:cs typeface="+mn-cs"/>
        </a:defRPr>
      </a:lvl1pPr>
      <a:lvl2pPr marL="610956" algn="l" defTabSz="1221913" rtl="0" eaLnBrk="1" latinLnBrk="1" hangingPunct="1">
        <a:defRPr sz="2400" kern="1200">
          <a:solidFill>
            <a:schemeClr val="tx1"/>
          </a:solidFill>
          <a:latin typeface="+mn-lt"/>
          <a:ea typeface="+mn-ea"/>
          <a:cs typeface="+mn-cs"/>
        </a:defRPr>
      </a:lvl2pPr>
      <a:lvl3pPr marL="1221913" algn="l" defTabSz="1221913" rtl="0" eaLnBrk="1" latinLnBrk="1" hangingPunct="1">
        <a:defRPr sz="2400" kern="1200">
          <a:solidFill>
            <a:schemeClr val="tx1"/>
          </a:solidFill>
          <a:latin typeface="+mn-lt"/>
          <a:ea typeface="+mn-ea"/>
          <a:cs typeface="+mn-cs"/>
        </a:defRPr>
      </a:lvl3pPr>
      <a:lvl4pPr marL="1832869" algn="l" defTabSz="1221913" rtl="0" eaLnBrk="1" latinLnBrk="1" hangingPunct="1">
        <a:defRPr sz="2400" kern="1200">
          <a:solidFill>
            <a:schemeClr val="tx1"/>
          </a:solidFill>
          <a:latin typeface="+mn-lt"/>
          <a:ea typeface="+mn-ea"/>
          <a:cs typeface="+mn-cs"/>
        </a:defRPr>
      </a:lvl4pPr>
      <a:lvl5pPr marL="2443825" algn="l" defTabSz="1221913" rtl="0" eaLnBrk="1" latinLnBrk="1" hangingPunct="1">
        <a:defRPr sz="2400" kern="1200">
          <a:solidFill>
            <a:schemeClr val="tx1"/>
          </a:solidFill>
          <a:latin typeface="+mn-lt"/>
          <a:ea typeface="+mn-ea"/>
          <a:cs typeface="+mn-cs"/>
        </a:defRPr>
      </a:lvl5pPr>
      <a:lvl6pPr marL="3054782" algn="l" defTabSz="1221913" rtl="0" eaLnBrk="1" latinLnBrk="1" hangingPunct="1">
        <a:defRPr sz="2400" kern="1200">
          <a:solidFill>
            <a:schemeClr val="tx1"/>
          </a:solidFill>
          <a:latin typeface="+mn-lt"/>
          <a:ea typeface="+mn-ea"/>
          <a:cs typeface="+mn-cs"/>
        </a:defRPr>
      </a:lvl6pPr>
      <a:lvl7pPr marL="3665738" algn="l" defTabSz="1221913" rtl="0" eaLnBrk="1" latinLnBrk="1" hangingPunct="1">
        <a:defRPr sz="2400" kern="1200">
          <a:solidFill>
            <a:schemeClr val="tx1"/>
          </a:solidFill>
          <a:latin typeface="+mn-lt"/>
          <a:ea typeface="+mn-ea"/>
          <a:cs typeface="+mn-cs"/>
        </a:defRPr>
      </a:lvl7pPr>
      <a:lvl8pPr marL="4276695" algn="l" defTabSz="1221913" rtl="0" eaLnBrk="1" latinLnBrk="1" hangingPunct="1">
        <a:defRPr sz="2400" kern="1200">
          <a:solidFill>
            <a:schemeClr val="tx1"/>
          </a:solidFill>
          <a:latin typeface="+mn-lt"/>
          <a:ea typeface="+mn-ea"/>
          <a:cs typeface="+mn-cs"/>
        </a:defRPr>
      </a:lvl8pPr>
      <a:lvl9pPr marL="4887651" algn="l" defTabSz="1221913" rtl="0" eaLnBrk="1" latinLnBrk="1" hangingPunct="1">
        <a:defRPr sz="24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640080" y="384493"/>
            <a:ext cx="11521440" cy="1600200"/>
          </a:xfrm>
          <a:prstGeom prst="rect">
            <a:avLst/>
          </a:prstGeom>
        </p:spPr>
        <p:txBody>
          <a:bodyPr vert="horz" lIns="122191" tIns="61096" rIns="122191" bIns="61096" rtlCol="0" anchor="ctr">
            <a:normAutofit/>
          </a:bodyPr>
          <a:lstStyle/>
          <a:p>
            <a:r>
              <a:rPr lang="ko-KR" altLang="en-US"/>
              <a:t>마스터 제목 스타일 편집</a:t>
            </a:r>
          </a:p>
        </p:txBody>
      </p:sp>
      <p:sp>
        <p:nvSpPr>
          <p:cNvPr id="3" name="텍스트 개체 틀 2"/>
          <p:cNvSpPr>
            <a:spLocks noGrp="1"/>
          </p:cNvSpPr>
          <p:nvPr>
            <p:ph type="body" idx="1"/>
          </p:nvPr>
        </p:nvSpPr>
        <p:spPr>
          <a:xfrm>
            <a:off x="640080" y="2240289"/>
            <a:ext cx="11521440" cy="6336348"/>
          </a:xfrm>
          <a:prstGeom prst="rect">
            <a:avLst/>
          </a:prstGeom>
        </p:spPr>
        <p:txBody>
          <a:bodyPr vert="horz" lIns="122191" tIns="61096" rIns="122191" bIns="61096"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2"/>
          </p:nvPr>
        </p:nvSpPr>
        <p:spPr>
          <a:xfrm>
            <a:off x="640080" y="8898934"/>
            <a:ext cx="2987040" cy="511175"/>
          </a:xfrm>
          <a:prstGeom prst="rect">
            <a:avLst/>
          </a:prstGeom>
        </p:spPr>
        <p:txBody>
          <a:bodyPr vert="horz" lIns="122191" tIns="61096" rIns="122191" bIns="61096" rtlCol="0" anchor="ctr"/>
          <a:lstStyle>
            <a:lvl1pPr algn="l">
              <a:defRPr sz="1600">
                <a:solidFill>
                  <a:schemeClr val="tx1">
                    <a:tint val="75000"/>
                  </a:schemeClr>
                </a:solidFill>
              </a:defRPr>
            </a:lvl1p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5" name="바닥글 개체 틀 4"/>
          <p:cNvSpPr>
            <a:spLocks noGrp="1"/>
          </p:cNvSpPr>
          <p:nvPr>
            <p:ph type="ftr" sz="quarter" idx="3"/>
          </p:nvPr>
        </p:nvSpPr>
        <p:spPr>
          <a:xfrm>
            <a:off x="4373880" y="8898934"/>
            <a:ext cx="4053840" cy="511175"/>
          </a:xfrm>
          <a:prstGeom prst="rect">
            <a:avLst/>
          </a:prstGeom>
        </p:spPr>
        <p:txBody>
          <a:bodyPr vert="horz" lIns="122191" tIns="61096" rIns="122191" bIns="61096" rtlCol="0" anchor="ctr"/>
          <a:lstStyle>
            <a:lvl1pPr algn="ctr">
              <a:defRPr sz="1600">
                <a:solidFill>
                  <a:schemeClr val="tx1">
                    <a:tint val="75000"/>
                  </a:schemeClr>
                </a:solidFill>
              </a:defRPr>
            </a:lvl1pPr>
          </a:lstStyle>
          <a:p>
            <a:endParaRPr lang="ko-KR" altLang="en-US">
              <a:solidFill>
                <a:prstClr val="black">
                  <a:tint val="75000"/>
                </a:prstClr>
              </a:solidFill>
            </a:endParaRPr>
          </a:p>
        </p:txBody>
      </p:sp>
      <p:sp>
        <p:nvSpPr>
          <p:cNvPr id="6" name="슬라이드 번호 개체 틀 5"/>
          <p:cNvSpPr>
            <a:spLocks noGrp="1"/>
          </p:cNvSpPr>
          <p:nvPr>
            <p:ph type="sldNum" sz="quarter" idx="4"/>
          </p:nvPr>
        </p:nvSpPr>
        <p:spPr>
          <a:xfrm>
            <a:off x="9174480" y="8898934"/>
            <a:ext cx="2987040" cy="511175"/>
          </a:xfrm>
          <a:prstGeom prst="rect">
            <a:avLst/>
          </a:prstGeom>
        </p:spPr>
        <p:txBody>
          <a:bodyPr vert="horz" lIns="122191" tIns="61096" rIns="122191" bIns="61096" rtlCol="0" anchor="ctr"/>
          <a:lstStyle>
            <a:lvl1pPr algn="r">
              <a:defRPr sz="1600">
                <a:solidFill>
                  <a:schemeClr val="tx1">
                    <a:tint val="75000"/>
                  </a:schemeClr>
                </a:solidFill>
              </a:defRPr>
            </a:lvl1p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287518306"/>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Lst>
  <p:txStyles>
    <p:titleStyle>
      <a:lvl1pPr algn="ctr" defTabSz="1221913" rtl="0" eaLnBrk="1" latinLnBrk="1" hangingPunct="1">
        <a:spcBef>
          <a:spcPct val="0"/>
        </a:spcBef>
        <a:buNone/>
        <a:defRPr sz="5900" kern="1200">
          <a:solidFill>
            <a:schemeClr val="tx1"/>
          </a:solidFill>
          <a:latin typeface="+mj-lt"/>
          <a:ea typeface="+mj-ea"/>
          <a:cs typeface="+mj-cs"/>
        </a:defRPr>
      </a:lvl1pPr>
    </p:titleStyle>
    <p:bodyStyle>
      <a:lvl1pPr marL="458217" indent="-458217" algn="l" defTabSz="1221913" rtl="0" eaLnBrk="1" latinLnBrk="1" hangingPunct="1">
        <a:spcBef>
          <a:spcPct val="20000"/>
        </a:spcBef>
        <a:buFont typeface="Arial" pitchFamily="34" charset="0"/>
        <a:buChar char="•"/>
        <a:defRPr sz="4300" kern="1200">
          <a:solidFill>
            <a:schemeClr val="tx1"/>
          </a:solidFill>
          <a:latin typeface="+mn-lt"/>
          <a:ea typeface="+mn-ea"/>
          <a:cs typeface="+mn-cs"/>
        </a:defRPr>
      </a:lvl1pPr>
      <a:lvl2pPr marL="992804" indent="-381848" algn="l" defTabSz="1221913" rtl="0" eaLnBrk="1" latinLnBrk="1" hangingPunct="1">
        <a:spcBef>
          <a:spcPct val="20000"/>
        </a:spcBef>
        <a:buFont typeface="Arial" pitchFamily="34" charset="0"/>
        <a:buChar char="–"/>
        <a:defRPr sz="3700" kern="1200">
          <a:solidFill>
            <a:schemeClr val="tx1"/>
          </a:solidFill>
          <a:latin typeface="+mn-lt"/>
          <a:ea typeface="+mn-ea"/>
          <a:cs typeface="+mn-cs"/>
        </a:defRPr>
      </a:lvl2pPr>
      <a:lvl3pPr marL="1527391" indent="-305478" algn="l" defTabSz="1221913" rtl="0" eaLnBrk="1" latinLnBrk="1" hangingPunct="1">
        <a:spcBef>
          <a:spcPct val="20000"/>
        </a:spcBef>
        <a:buFont typeface="Arial" pitchFamily="34" charset="0"/>
        <a:buChar char="•"/>
        <a:defRPr sz="3200" kern="1200">
          <a:solidFill>
            <a:schemeClr val="tx1"/>
          </a:solidFill>
          <a:latin typeface="+mn-lt"/>
          <a:ea typeface="+mn-ea"/>
          <a:cs typeface="+mn-cs"/>
        </a:defRPr>
      </a:lvl3pPr>
      <a:lvl4pPr marL="2138347"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4pPr>
      <a:lvl5pPr marL="2749304"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5pPr>
      <a:lvl6pPr marL="3360260"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6pPr>
      <a:lvl7pPr marL="3971216"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7pPr>
      <a:lvl8pPr marL="4582173"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8pPr>
      <a:lvl9pPr marL="5193129"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9pPr>
    </p:bodyStyle>
    <p:otherStyle>
      <a:defPPr>
        <a:defRPr lang="ko-KR"/>
      </a:defPPr>
      <a:lvl1pPr marL="0" algn="l" defTabSz="1221913" rtl="0" eaLnBrk="1" latinLnBrk="1" hangingPunct="1">
        <a:defRPr sz="2400" kern="1200">
          <a:solidFill>
            <a:schemeClr val="tx1"/>
          </a:solidFill>
          <a:latin typeface="+mn-lt"/>
          <a:ea typeface="+mn-ea"/>
          <a:cs typeface="+mn-cs"/>
        </a:defRPr>
      </a:lvl1pPr>
      <a:lvl2pPr marL="610956" algn="l" defTabSz="1221913" rtl="0" eaLnBrk="1" latinLnBrk="1" hangingPunct="1">
        <a:defRPr sz="2400" kern="1200">
          <a:solidFill>
            <a:schemeClr val="tx1"/>
          </a:solidFill>
          <a:latin typeface="+mn-lt"/>
          <a:ea typeface="+mn-ea"/>
          <a:cs typeface="+mn-cs"/>
        </a:defRPr>
      </a:lvl2pPr>
      <a:lvl3pPr marL="1221913" algn="l" defTabSz="1221913" rtl="0" eaLnBrk="1" latinLnBrk="1" hangingPunct="1">
        <a:defRPr sz="2400" kern="1200">
          <a:solidFill>
            <a:schemeClr val="tx1"/>
          </a:solidFill>
          <a:latin typeface="+mn-lt"/>
          <a:ea typeface="+mn-ea"/>
          <a:cs typeface="+mn-cs"/>
        </a:defRPr>
      </a:lvl3pPr>
      <a:lvl4pPr marL="1832869" algn="l" defTabSz="1221913" rtl="0" eaLnBrk="1" latinLnBrk="1" hangingPunct="1">
        <a:defRPr sz="2400" kern="1200">
          <a:solidFill>
            <a:schemeClr val="tx1"/>
          </a:solidFill>
          <a:latin typeface="+mn-lt"/>
          <a:ea typeface="+mn-ea"/>
          <a:cs typeface="+mn-cs"/>
        </a:defRPr>
      </a:lvl4pPr>
      <a:lvl5pPr marL="2443825" algn="l" defTabSz="1221913" rtl="0" eaLnBrk="1" latinLnBrk="1" hangingPunct="1">
        <a:defRPr sz="2400" kern="1200">
          <a:solidFill>
            <a:schemeClr val="tx1"/>
          </a:solidFill>
          <a:latin typeface="+mn-lt"/>
          <a:ea typeface="+mn-ea"/>
          <a:cs typeface="+mn-cs"/>
        </a:defRPr>
      </a:lvl5pPr>
      <a:lvl6pPr marL="3054782" algn="l" defTabSz="1221913" rtl="0" eaLnBrk="1" latinLnBrk="1" hangingPunct="1">
        <a:defRPr sz="2400" kern="1200">
          <a:solidFill>
            <a:schemeClr val="tx1"/>
          </a:solidFill>
          <a:latin typeface="+mn-lt"/>
          <a:ea typeface="+mn-ea"/>
          <a:cs typeface="+mn-cs"/>
        </a:defRPr>
      </a:lvl6pPr>
      <a:lvl7pPr marL="3665738" algn="l" defTabSz="1221913" rtl="0" eaLnBrk="1" latinLnBrk="1" hangingPunct="1">
        <a:defRPr sz="2400" kern="1200">
          <a:solidFill>
            <a:schemeClr val="tx1"/>
          </a:solidFill>
          <a:latin typeface="+mn-lt"/>
          <a:ea typeface="+mn-ea"/>
          <a:cs typeface="+mn-cs"/>
        </a:defRPr>
      </a:lvl7pPr>
      <a:lvl8pPr marL="4276695" algn="l" defTabSz="1221913" rtl="0" eaLnBrk="1" latinLnBrk="1" hangingPunct="1">
        <a:defRPr sz="2400" kern="1200">
          <a:solidFill>
            <a:schemeClr val="tx1"/>
          </a:solidFill>
          <a:latin typeface="+mn-lt"/>
          <a:ea typeface="+mn-ea"/>
          <a:cs typeface="+mn-cs"/>
        </a:defRPr>
      </a:lvl8pPr>
      <a:lvl9pPr marL="4887651" algn="l" defTabSz="1221913" rtl="0" eaLnBrk="1" latinLnBrk="1" hangingPunct="1">
        <a:defRPr sz="24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640080" y="384493"/>
            <a:ext cx="11521440" cy="1600200"/>
          </a:xfrm>
          <a:prstGeom prst="rect">
            <a:avLst/>
          </a:prstGeom>
        </p:spPr>
        <p:txBody>
          <a:bodyPr vert="horz" lIns="122191" tIns="61096" rIns="122191" bIns="61096" rtlCol="0" anchor="ctr">
            <a:normAutofit/>
          </a:bodyPr>
          <a:lstStyle/>
          <a:p>
            <a:r>
              <a:rPr lang="ko-KR" altLang="en-US"/>
              <a:t>마스터 제목 스타일 편집</a:t>
            </a:r>
          </a:p>
        </p:txBody>
      </p:sp>
      <p:sp>
        <p:nvSpPr>
          <p:cNvPr id="3" name="텍스트 개체 틀 2"/>
          <p:cNvSpPr>
            <a:spLocks noGrp="1"/>
          </p:cNvSpPr>
          <p:nvPr>
            <p:ph type="body" idx="1"/>
          </p:nvPr>
        </p:nvSpPr>
        <p:spPr>
          <a:xfrm>
            <a:off x="640080" y="2240289"/>
            <a:ext cx="11521440" cy="6336348"/>
          </a:xfrm>
          <a:prstGeom prst="rect">
            <a:avLst/>
          </a:prstGeom>
        </p:spPr>
        <p:txBody>
          <a:bodyPr vert="horz" lIns="122191" tIns="61096" rIns="122191" bIns="61096"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2"/>
          </p:nvPr>
        </p:nvSpPr>
        <p:spPr>
          <a:xfrm>
            <a:off x="640080" y="8898934"/>
            <a:ext cx="2987040" cy="511175"/>
          </a:xfrm>
          <a:prstGeom prst="rect">
            <a:avLst/>
          </a:prstGeom>
        </p:spPr>
        <p:txBody>
          <a:bodyPr vert="horz" lIns="122191" tIns="61096" rIns="122191" bIns="61096" rtlCol="0" anchor="ctr"/>
          <a:lstStyle>
            <a:lvl1pPr algn="l">
              <a:defRPr sz="1600">
                <a:solidFill>
                  <a:schemeClr val="tx1">
                    <a:tint val="75000"/>
                  </a:schemeClr>
                </a:solidFill>
              </a:defRPr>
            </a:lvl1p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5" name="바닥글 개체 틀 4"/>
          <p:cNvSpPr>
            <a:spLocks noGrp="1"/>
          </p:cNvSpPr>
          <p:nvPr>
            <p:ph type="ftr" sz="quarter" idx="3"/>
          </p:nvPr>
        </p:nvSpPr>
        <p:spPr>
          <a:xfrm>
            <a:off x="4373880" y="8898934"/>
            <a:ext cx="4053840" cy="511175"/>
          </a:xfrm>
          <a:prstGeom prst="rect">
            <a:avLst/>
          </a:prstGeom>
        </p:spPr>
        <p:txBody>
          <a:bodyPr vert="horz" lIns="122191" tIns="61096" rIns="122191" bIns="61096" rtlCol="0" anchor="ctr"/>
          <a:lstStyle>
            <a:lvl1pPr algn="ctr">
              <a:defRPr sz="1600">
                <a:solidFill>
                  <a:schemeClr val="tx1">
                    <a:tint val="75000"/>
                  </a:schemeClr>
                </a:solidFill>
              </a:defRPr>
            </a:lvl1pPr>
          </a:lstStyle>
          <a:p>
            <a:endParaRPr lang="ko-KR" altLang="en-US">
              <a:solidFill>
                <a:prstClr val="black">
                  <a:tint val="75000"/>
                </a:prstClr>
              </a:solidFill>
            </a:endParaRPr>
          </a:p>
        </p:txBody>
      </p:sp>
      <p:sp>
        <p:nvSpPr>
          <p:cNvPr id="6" name="슬라이드 번호 개체 틀 5"/>
          <p:cNvSpPr>
            <a:spLocks noGrp="1"/>
          </p:cNvSpPr>
          <p:nvPr>
            <p:ph type="sldNum" sz="quarter" idx="4"/>
          </p:nvPr>
        </p:nvSpPr>
        <p:spPr>
          <a:xfrm>
            <a:off x="9174480" y="8898934"/>
            <a:ext cx="2987040" cy="511175"/>
          </a:xfrm>
          <a:prstGeom prst="rect">
            <a:avLst/>
          </a:prstGeom>
        </p:spPr>
        <p:txBody>
          <a:bodyPr vert="horz" lIns="122191" tIns="61096" rIns="122191" bIns="61096" rtlCol="0" anchor="ctr"/>
          <a:lstStyle>
            <a:lvl1pPr algn="r">
              <a:defRPr sz="1600">
                <a:solidFill>
                  <a:schemeClr val="tx1">
                    <a:tint val="75000"/>
                  </a:schemeClr>
                </a:solidFill>
              </a:defRPr>
            </a:lvl1p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287518306"/>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txStyles>
    <p:titleStyle>
      <a:lvl1pPr algn="ctr" defTabSz="1221913" rtl="0" eaLnBrk="1" latinLnBrk="1" hangingPunct="1">
        <a:spcBef>
          <a:spcPct val="0"/>
        </a:spcBef>
        <a:buNone/>
        <a:defRPr sz="5900" kern="1200">
          <a:solidFill>
            <a:schemeClr val="tx1"/>
          </a:solidFill>
          <a:latin typeface="+mj-lt"/>
          <a:ea typeface="+mj-ea"/>
          <a:cs typeface="+mj-cs"/>
        </a:defRPr>
      </a:lvl1pPr>
    </p:titleStyle>
    <p:bodyStyle>
      <a:lvl1pPr marL="458217" indent="-458217" algn="l" defTabSz="1221913" rtl="0" eaLnBrk="1" latinLnBrk="1" hangingPunct="1">
        <a:spcBef>
          <a:spcPct val="20000"/>
        </a:spcBef>
        <a:buFont typeface="Arial" pitchFamily="34" charset="0"/>
        <a:buChar char="•"/>
        <a:defRPr sz="4300" kern="1200">
          <a:solidFill>
            <a:schemeClr val="tx1"/>
          </a:solidFill>
          <a:latin typeface="+mn-lt"/>
          <a:ea typeface="+mn-ea"/>
          <a:cs typeface="+mn-cs"/>
        </a:defRPr>
      </a:lvl1pPr>
      <a:lvl2pPr marL="992804" indent="-381848" algn="l" defTabSz="1221913" rtl="0" eaLnBrk="1" latinLnBrk="1" hangingPunct="1">
        <a:spcBef>
          <a:spcPct val="20000"/>
        </a:spcBef>
        <a:buFont typeface="Arial" pitchFamily="34" charset="0"/>
        <a:buChar char="–"/>
        <a:defRPr sz="3700" kern="1200">
          <a:solidFill>
            <a:schemeClr val="tx1"/>
          </a:solidFill>
          <a:latin typeface="+mn-lt"/>
          <a:ea typeface="+mn-ea"/>
          <a:cs typeface="+mn-cs"/>
        </a:defRPr>
      </a:lvl2pPr>
      <a:lvl3pPr marL="1527391" indent="-305478" algn="l" defTabSz="1221913" rtl="0" eaLnBrk="1" latinLnBrk="1" hangingPunct="1">
        <a:spcBef>
          <a:spcPct val="20000"/>
        </a:spcBef>
        <a:buFont typeface="Arial" pitchFamily="34" charset="0"/>
        <a:buChar char="•"/>
        <a:defRPr sz="3200" kern="1200">
          <a:solidFill>
            <a:schemeClr val="tx1"/>
          </a:solidFill>
          <a:latin typeface="+mn-lt"/>
          <a:ea typeface="+mn-ea"/>
          <a:cs typeface="+mn-cs"/>
        </a:defRPr>
      </a:lvl3pPr>
      <a:lvl4pPr marL="2138347"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4pPr>
      <a:lvl5pPr marL="2749304"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5pPr>
      <a:lvl6pPr marL="3360260"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6pPr>
      <a:lvl7pPr marL="3971216"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7pPr>
      <a:lvl8pPr marL="4582173"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8pPr>
      <a:lvl9pPr marL="5193129"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9pPr>
    </p:bodyStyle>
    <p:otherStyle>
      <a:defPPr>
        <a:defRPr lang="ko-KR"/>
      </a:defPPr>
      <a:lvl1pPr marL="0" algn="l" defTabSz="1221913" rtl="0" eaLnBrk="1" latinLnBrk="1" hangingPunct="1">
        <a:defRPr sz="2400" kern="1200">
          <a:solidFill>
            <a:schemeClr val="tx1"/>
          </a:solidFill>
          <a:latin typeface="+mn-lt"/>
          <a:ea typeface="+mn-ea"/>
          <a:cs typeface="+mn-cs"/>
        </a:defRPr>
      </a:lvl1pPr>
      <a:lvl2pPr marL="610956" algn="l" defTabSz="1221913" rtl="0" eaLnBrk="1" latinLnBrk="1" hangingPunct="1">
        <a:defRPr sz="2400" kern="1200">
          <a:solidFill>
            <a:schemeClr val="tx1"/>
          </a:solidFill>
          <a:latin typeface="+mn-lt"/>
          <a:ea typeface="+mn-ea"/>
          <a:cs typeface="+mn-cs"/>
        </a:defRPr>
      </a:lvl2pPr>
      <a:lvl3pPr marL="1221913" algn="l" defTabSz="1221913" rtl="0" eaLnBrk="1" latinLnBrk="1" hangingPunct="1">
        <a:defRPr sz="2400" kern="1200">
          <a:solidFill>
            <a:schemeClr val="tx1"/>
          </a:solidFill>
          <a:latin typeface="+mn-lt"/>
          <a:ea typeface="+mn-ea"/>
          <a:cs typeface="+mn-cs"/>
        </a:defRPr>
      </a:lvl3pPr>
      <a:lvl4pPr marL="1832869" algn="l" defTabSz="1221913" rtl="0" eaLnBrk="1" latinLnBrk="1" hangingPunct="1">
        <a:defRPr sz="2400" kern="1200">
          <a:solidFill>
            <a:schemeClr val="tx1"/>
          </a:solidFill>
          <a:latin typeface="+mn-lt"/>
          <a:ea typeface="+mn-ea"/>
          <a:cs typeface="+mn-cs"/>
        </a:defRPr>
      </a:lvl4pPr>
      <a:lvl5pPr marL="2443825" algn="l" defTabSz="1221913" rtl="0" eaLnBrk="1" latinLnBrk="1" hangingPunct="1">
        <a:defRPr sz="2400" kern="1200">
          <a:solidFill>
            <a:schemeClr val="tx1"/>
          </a:solidFill>
          <a:latin typeface="+mn-lt"/>
          <a:ea typeface="+mn-ea"/>
          <a:cs typeface="+mn-cs"/>
        </a:defRPr>
      </a:lvl5pPr>
      <a:lvl6pPr marL="3054782" algn="l" defTabSz="1221913" rtl="0" eaLnBrk="1" latinLnBrk="1" hangingPunct="1">
        <a:defRPr sz="2400" kern="1200">
          <a:solidFill>
            <a:schemeClr val="tx1"/>
          </a:solidFill>
          <a:latin typeface="+mn-lt"/>
          <a:ea typeface="+mn-ea"/>
          <a:cs typeface="+mn-cs"/>
        </a:defRPr>
      </a:lvl6pPr>
      <a:lvl7pPr marL="3665738" algn="l" defTabSz="1221913" rtl="0" eaLnBrk="1" latinLnBrk="1" hangingPunct="1">
        <a:defRPr sz="2400" kern="1200">
          <a:solidFill>
            <a:schemeClr val="tx1"/>
          </a:solidFill>
          <a:latin typeface="+mn-lt"/>
          <a:ea typeface="+mn-ea"/>
          <a:cs typeface="+mn-cs"/>
        </a:defRPr>
      </a:lvl7pPr>
      <a:lvl8pPr marL="4276695" algn="l" defTabSz="1221913" rtl="0" eaLnBrk="1" latinLnBrk="1" hangingPunct="1">
        <a:defRPr sz="2400" kern="1200">
          <a:solidFill>
            <a:schemeClr val="tx1"/>
          </a:solidFill>
          <a:latin typeface="+mn-lt"/>
          <a:ea typeface="+mn-ea"/>
          <a:cs typeface="+mn-cs"/>
        </a:defRPr>
      </a:lvl8pPr>
      <a:lvl9pPr marL="4887651" algn="l" defTabSz="1221913" rtl="0" eaLnBrk="1" latinLnBrk="1"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5" name="Rectangle 57"/>
          <p:cNvSpPr>
            <a:spLocks noChangeArrowheads="1"/>
          </p:cNvSpPr>
          <p:nvPr/>
        </p:nvSpPr>
        <p:spPr bwMode="auto">
          <a:xfrm>
            <a:off x="0" y="0"/>
            <a:ext cx="12801600" cy="9601200"/>
          </a:xfrm>
          <a:prstGeom prst="rect">
            <a:avLst/>
          </a:prstGeom>
          <a:noFill/>
          <a:ln w="3175" algn="ctr">
            <a:solidFill>
              <a:schemeClr val="tx1">
                <a:lumMod val="50000"/>
                <a:lumOff val="50000"/>
              </a:schemeClr>
            </a:solidFill>
            <a:miter lim="800000"/>
            <a:headEnd/>
            <a:tailEnd/>
          </a:ln>
        </p:spPr>
        <p:txBody>
          <a:bodyPr wrap="none" lIns="122169" tIns="61085" rIns="122169" bIns="61085" anchor="ctr"/>
          <a:lstStyle/>
          <a:p>
            <a:pPr fontAlgn="base">
              <a:spcBef>
                <a:spcPct val="0"/>
              </a:spcBef>
              <a:spcAft>
                <a:spcPct val="0"/>
              </a:spcAft>
            </a:pPr>
            <a:endParaRPr kumimoji="1" lang="ko-KR" altLang="en-US" sz="1100">
              <a:solidFill>
                <a:srgbClr val="000000"/>
              </a:solidFill>
              <a:latin typeface="돋움" pitchFamily="50" charset="-127"/>
              <a:ea typeface="돋움" pitchFamily="50" charset="-127"/>
            </a:endParaRPr>
          </a:p>
        </p:txBody>
      </p:sp>
      <p:sp>
        <p:nvSpPr>
          <p:cNvPr id="3076" name="Line 92"/>
          <p:cNvSpPr>
            <a:spLocks noChangeShapeType="1"/>
          </p:cNvSpPr>
          <p:nvPr/>
        </p:nvSpPr>
        <p:spPr bwMode="auto">
          <a:xfrm flipH="1">
            <a:off x="0" y="357823"/>
            <a:ext cx="12801600" cy="0"/>
          </a:xfrm>
          <a:prstGeom prst="line">
            <a:avLst/>
          </a:prstGeom>
          <a:noFill/>
          <a:ln w="9525">
            <a:solidFill>
              <a:schemeClr val="tx1">
                <a:lumMod val="50000"/>
                <a:lumOff val="50000"/>
              </a:schemeClr>
            </a:solidFill>
            <a:round/>
            <a:headEnd/>
            <a:tailEnd/>
          </a:ln>
        </p:spPr>
        <p:txBody>
          <a:bodyPr wrap="none" lIns="120246" tIns="62528" rIns="120246" bIns="62528">
            <a:spAutoFit/>
          </a:bodyPr>
          <a:lstStyle/>
          <a:p>
            <a:pPr fontAlgn="base">
              <a:spcBef>
                <a:spcPct val="0"/>
              </a:spcBef>
              <a:spcAft>
                <a:spcPct val="0"/>
              </a:spcAft>
            </a:pPr>
            <a:endParaRPr kumimoji="1" lang="ko-KR" altLang="en-US" sz="1100">
              <a:solidFill>
                <a:srgbClr val="000000"/>
              </a:solidFill>
              <a:latin typeface="돋움" pitchFamily="50" charset="-127"/>
            </a:endParaRPr>
          </a:p>
        </p:txBody>
      </p:sp>
      <p:sp>
        <p:nvSpPr>
          <p:cNvPr id="9" name="Rectangle 13"/>
          <p:cNvSpPr>
            <a:spLocks noChangeArrowheads="1"/>
          </p:cNvSpPr>
          <p:nvPr/>
        </p:nvSpPr>
        <p:spPr bwMode="auto">
          <a:xfrm>
            <a:off x="1" y="7758792"/>
            <a:ext cx="1512000" cy="348932"/>
          </a:xfrm>
          <a:prstGeom prst="rect">
            <a:avLst/>
          </a:prstGeom>
          <a:solidFill>
            <a:srgbClr val="969696"/>
          </a:solidFill>
          <a:ln w="9525" algn="ctr">
            <a:noFill/>
            <a:miter lim="800000"/>
            <a:headEnd/>
            <a:tailEnd/>
          </a:ln>
        </p:spPr>
        <p:txBody>
          <a:bodyPr lIns="48099" tIns="61085" rIns="48099" bIns="61085" anchor="ctr" anchorCtr="0"/>
          <a:lstStyle/>
          <a:p>
            <a:pPr fontAlgn="base">
              <a:spcBef>
                <a:spcPct val="20000"/>
              </a:spcBef>
              <a:spcAft>
                <a:spcPct val="0"/>
              </a:spcAft>
              <a:buFont typeface="Wingdings"/>
              <a:buChar char="è"/>
              <a:defRPr/>
            </a:pPr>
            <a:r>
              <a:rPr kumimoji="1" lang="en-US" altLang="ko-KR" sz="1100" b="1">
                <a:solidFill>
                  <a:srgbClr val="FFFFFF"/>
                </a:solidFill>
                <a:latin typeface="Trebuchet MS" pitchFamily="34" charset="0"/>
                <a:ea typeface="맑은 고딕" pitchFamily="50" charset="-127"/>
              </a:rPr>
              <a:t> p </a:t>
            </a:r>
            <a:r>
              <a:rPr kumimoji="1" lang="en-US" altLang="ko-KR" sz="1100">
                <a:solidFill>
                  <a:srgbClr val="000000"/>
                </a:solidFill>
                <a:latin typeface="Trebuchet MS" pitchFamily="34" charset="0"/>
                <a:ea typeface="맑은 고딕" pitchFamily="50" charset="-127"/>
              </a:rPr>
              <a:t>#</a:t>
            </a:r>
            <a:fld id="{1EADBF76-9FB7-4F8C-91B0-222688585440}" type="slidenum">
              <a:rPr kumimoji="1" lang="en-US" altLang="ko-KR" sz="1100" smtClean="0">
                <a:solidFill>
                  <a:srgbClr val="000000"/>
                </a:solidFill>
                <a:latin typeface="Trebuchet MS" pitchFamily="34" charset="0"/>
                <a:ea typeface="맑은 고딕" pitchFamily="50" charset="-127"/>
              </a:rPr>
              <a:pPr fontAlgn="base">
                <a:spcBef>
                  <a:spcPct val="20000"/>
                </a:spcBef>
                <a:spcAft>
                  <a:spcPct val="0"/>
                </a:spcAft>
                <a:buFont typeface="Wingdings"/>
                <a:buChar char="è"/>
                <a:defRPr/>
              </a:pPr>
              <a:t>‹#›</a:t>
            </a:fld>
            <a:r>
              <a:rPr kumimoji="1" lang="en-US" altLang="ko-KR" sz="1100">
                <a:solidFill>
                  <a:srgbClr val="000000"/>
                </a:solidFill>
                <a:latin typeface="Trebuchet MS" pitchFamily="34" charset="0"/>
                <a:ea typeface="맑은 고딕" pitchFamily="50" charset="-127"/>
              </a:rPr>
              <a:t>  </a:t>
            </a:r>
            <a:r>
              <a:rPr kumimoji="1" lang="en-US" altLang="ko-KR" sz="1100" b="1">
                <a:solidFill>
                  <a:srgbClr val="FFFFFF"/>
                </a:solidFill>
                <a:latin typeface="Trebuchet MS" pitchFamily="34" charset="0"/>
                <a:ea typeface="맑은 고딕" pitchFamily="50" charset="-127"/>
              </a:rPr>
              <a:t>description</a:t>
            </a:r>
            <a:endParaRPr kumimoji="1" lang="en-US" altLang="ko-KR" sz="900" b="1">
              <a:solidFill>
                <a:srgbClr val="FFFFFF"/>
              </a:solidFill>
              <a:latin typeface="Trebuchet MS" pitchFamily="34" charset="0"/>
              <a:ea typeface="맑은 고딕" pitchFamily="50" charset="-127"/>
            </a:endParaRPr>
          </a:p>
        </p:txBody>
      </p:sp>
      <p:sp>
        <p:nvSpPr>
          <p:cNvPr id="15" name="Rectangle 86"/>
          <p:cNvSpPr>
            <a:spLocks noChangeArrowheads="1"/>
          </p:cNvSpPr>
          <p:nvPr/>
        </p:nvSpPr>
        <p:spPr bwMode="auto">
          <a:xfrm>
            <a:off x="0" y="7761016"/>
            <a:ext cx="12801600" cy="1840231"/>
          </a:xfrm>
          <a:prstGeom prst="rect">
            <a:avLst/>
          </a:prstGeom>
          <a:noFill/>
          <a:ln w="3175" algn="ctr">
            <a:solidFill>
              <a:schemeClr val="tx1">
                <a:lumMod val="50000"/>
                <a:lumOff val="50000"/>
              </a:schemeClr>
            </a:solidFill>
            <a:miter lim="800000"/>
            <a:headEnd/>
            <a:tailEnd/>
          </a:ln>
        </p:spPr>
        <p:txBody>
          <a:bodyPr wrap="none" lIns="122169" tIns="61085" rIns="122169" bIns="61085" anchor="ctr"/>
          <a:lstStyle/>
          <a:p>
            <a:pPr fontAlgn="base">
              <a:spcBef>
                <a:spcPct val="0"/>
              </a:spcBef>
              <a:spcAft>
                <a:spcPct val="0"/>
              </a:spcAft>
            </a:pPr>
            <a:r>
              <a:rPr kumimoji="1" lang="en-US" altLang="ko-KR" sz="1100">
                <a:solidFill>
                  <a:srgbClr val="000000"/>
                </a:solidFill>
                <a:latin typeface="돋움" pitchFamily="50" charset="-127"/>
                <a:ea typeface="돋움" pitchFamily="50" charset="-127"/>
              </a:rPr>
              <a:t> </a:t>
            </a:r>
            <a:endParaRPr kumimoji="1" lang="ko-KR" altLang="en-US" sz="1100">
              <a:solidFill>
                <a:srgbClr val="000000"/>
              </a:solidFill>
              <a:latin typeface="돋움" pitchFamily="50" charset="-127"/>
              <a:ea typeface="돋움" pitchFamily="50" charset="-127"/>
            </a:endParaRPr>
          </a:p>
        </p:txBody>
      </p:sp>
      <p:sp>
        <p:nvSpPr>
          <p:cNvPr id="7" name="Rectangle 15"/>
          <p:cNvSpPr>
            <a:spLocks noChangeArrowheads="1"/>
          </p:cNvSpPr>
          <p:nvPr/>
        </p:nvSpPr>
        <p:spPr bwMode="auto">
          <a:xfrm>
            <a:off x="-2227" y="4"/>
            <a:ext cx="1512000" cy="360725"/>
          </a:xfrm>
          <a:prstGeom prst="rect">
            <a:avLst/>
          </a:prstGeom>
          <a:solidFill>
            <a:schemeClr val="tx1">
              <a:lumMod val="50000"/>
              <a:lumOff val="50000"/>
            </a:schemeClr>
          </a:solidFill>
          <a:ln w="9525" algn="ctr">
            <a:noFill/>
            <a:miter lim="800000"/>
            <a:headEnd/>
            <a:tailEnd/>
          </a:ln>
        </p:spPr>
        <p:txBody>
          <a:bodyPr lIns="122169" tIns="61085" rIns="122169" bIns="61085" anchor="ctr"/>
          <a:lstStyle/>
          <a:p>
            <a:pPr algn="ctr" fontAlgn="base">
              <a:spcBef>
                <a:spcPct val="20000"/>
              </a:spcBef>
              <a:spcAft>
                <a:spcPct val="0"/>
              </a:spcAft>
            </a:pPr>
            <a:r>
              <a:rPr kumimoji="1" lang="en-US" altLang="ko-KR" sz="1300" b="1">
                <a:solidFill>
                  <a:srgbClr val="FFFFFF"/>
                </a:solidFill>
                <a:latin typeface="Trebuchet MS" pitchFamily="34" charset="0"/>
              </a:rPr>
              <a:t>title</a:t>
            </a:r>
            <a:endParaRPr kumimoji="1" lang="en-US" altLang="ko-KR" sz="1100" b="1">
              <a:solidFill>
                <a:srgbClr val="FFFFFF"/>
              </a:solidFill>
              <a:latin typeface="Trebuchet MS" pitchFamily="34" charset="0"/>
            </a:endParaRPr>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Lst>
  <p:hf sldNum="0" hdr="0" ftr="0" dt="0"/>
  <p:txStyles>
    <p:titleStyle>
      <a:lvl1pPr algn="ctr" rtl="0" eaLnBrk="0" fontAlgn="base" latinLnBrk="1" hangingPunct="0">
        <a:spcBef>
          <a:spcPct val="0"/>
        </a:spcBef>
        <a:spcAft>
          <a:spcPct val="0"/>
        </a:spcAft>
        <a:defRPr kumimoji="1" sz="5900">
          <a:solidFill>
            <a:schemeClr val="tx2"/>
          </a:solidFill>
          <a:latin typeface="+mj-lt"/>
          <a:ea typeface="+mj-ea"/>
          <a:cs typeface="+mj-cs"/>
        </a:defRPr>
      </a:lvl1pPr>
      <a:lvl2pPr algn="ctr" rtl="0" eaLnBrk="0" fontAlgn="base" latinLnBrk="1" hangingPunct="0">
        <a:spcBef>
          <a:spcPct val="0"/>
        </a:spcBef>
        <a:spcAft>
          <a:spcPct val="0"/>
        </a:spcAft>
        <a:defRPr kumimoji="1" sz="5900">
          <a:solidFill>
            <a:schemeClr val="tx2"/>
          </a:solidFill>
          <a:latin typeface="굴림" charset="-127"/>
          <a:ea typeface="굴림" charset="-127"/>
        </a:defRPr>
      </a:lvl2pPr>
      <a:lvl3pPr algn="ctr" rtl="0" eaLnBrk="0" fontAlgn="base" latinLnBrk="1" hangingPunct="0">
        <a:spcBef>
          <a:spcPct val="0"/>
        </a:spcBef>
        <a:spcAft>
          <a:spcPct val="0"/>
        </a:spcAft>
        <a:defRPr kumimoji="1" sz="5900">
          <a:solidFill>
            <a:schemeClr val="tx2"/>
          </a:solidFill>
          <a:latin typeface="굴림" charset="-127"/>
          <a:ea typeface="굴림" charset="-127"/>
        </a:defRPr>
      </a:lvl3pPr>
      <a:lvl4pPr algn="ctr" rtl="0" eaLnBrk="0" fontAlgn="base" latinLnBrk="1" hangingPunct="0">
        <a:spcBef>
          <a:spcPct val="0"/>
        </a:spcBef>
        <a:spcAft>
          <a:spcPct val="0"/>
        </a:spcAft>
        <a:defRPr kumimoji="1" sz="5900">
          <a:solidFill>
            <a:schemeClr val="tx2"/>
          </a:solidFill>
          <a:latin typeface="굴림" charset="-127"/>
          <a:ea typeface="굴림" charset="-127"/>
        </a:defRPr>
      </a:lvl4pPr>
      <a:lvl5pPr algn="ctr" rtl="0" eaLnBrk="0" fontAlgn="base" latinLnBrk="1" hangingPunct="0">
        <a:spcBef>
          <a:spcPct val="0"/>
        </a:spcBef>
        <a:spcAft>
          <a:spcPct val="0"/>
        </a:spcAft>
        <a:defRPr kumimoji="1" sz="5900">
          <a:solidFill>
            <a:schemeClr val="tx2"/>
          </a:solidFill>
          <a:latin typeface="굴림" charset="-127"/>
          <a:ea typeface="굴림" charset="-127"/>
        </a:defRPr>
      </a:lvl5pPr>
      <a:lvl6pPr marL="610845" algn="ctr" rtl="0" fontAlgn="base" latinLnBrk="1">
        <a:spcBef>
          <a:spcPct val="0"/>
        </a:spcBef>
        <a:spcAft>
          <a:spcPct val="0"/>
        </a:spcAft>
        <a:defRPr kumimoji="1" sz="5900">
          <a:solidFill>
            <a:schemeClr val="tx2"/>
          </a:solidFill>
          <a:latin typeface="굴림" charset="-127"/>
          <a:ea typeface="굴림" charset="-127"/>
        </a:defRPr>
      </a:lvl6pPr>
      <a:lvl7pPr marL="1221692" algn="ctr" rtl="0" fontAlgn="base" latinLnBrk="1">
        <a:spcBef>
          <a:spcPct val="0"/>
        </a:spcBef>
        <a:spcAft>
          <a:spcPct val="0"/>
        </a:spcAft>
        <a:defRPr kumimoji="1" sz="5900">
          <a:solidFill>
            <a:schemeClr val="tx2"/>
          </a:solidFill>
          <a:latin typeface="굴림" charset="-127"/>
          <a:ea typeface="굴림" charset="-127"/>
        </a:defRPr>
      </a:lvl7pPr>
      <a:lvl8pPr marL="1832539" algn="ctr" rtl="0" fontAlgn="base" latinLnBrk="1">
        <a:spcBef>
          <a:spcPct val="0"/>
        </a:spcBef>
        <a:spcAft>
          <a:spcPct val="0"/>
        </a:spcAft>
        <a:defRPr kumimoji="1" sz="5900">
          <a:solidFill>
            <a:schemeClr val="tx2"/>
          </a:solidFill>
          <a:latin typeface="굴림" charset="-127"/>
          <a:ea typeface="굴림" charset="-127"/>
        </a:defRPr>
      </a:lvl8pPr>
      <a:lvl9pPr marL="2443384" algn="ctr" rtl="0" fontAlgn="base" latinLnBrk="1">
        <a:spcBef>
          <a:spcPct val="0"/>
        </a:spcBef>
        <a:spcAft>
          <a:spcPct val="0"/>
        </a:spcAft>
        <a:defRPr kumimoji="1" sz="5900">
          <a:solidFill>
            <a:schemeClr val="tx2"/>
          </a:solidFill>
          <a:latin typeface="굴림" charset="-127"/>
          <a:ea typeface="굴림" charset="-127"/>
        </a:defRPr>
      </a:lvl9pPr>
    </p:titleStyle>
    <p:bodyStyle>
      <a:lvl1pPr marL="458134" indent="-458134" algn="l" rtl="0" eaLnBrk="0" fontAlgn="base" latinLnBrk="1" hangingPunct="0">
        <a:spcBef>
          <a:spcPct val="20000"/>
        </a:spcBef>
        <a:spcAft>
          <a:spcPct val="0"/>
        </a:spcAft>
        <a:buChar char="•"/>
        <a:defRPr kumimoji="1" sz="4300">
          <a:solidFill>
            <a:schemeClr val="tx1"/>
          </a:solidFill>
          <a:latin typeface="+mn-lt"/>
          <a:ea typeface="+mn-ea"/>
          <a:cs typeface="+mn-cs"/>
        </a:defRPr>
      </a:lvl1pPr>
      <a:lvl2pPr marL="992625" indent="-381780" algn="l" rtl="0" eaLnBrk="0" fontAlgn="base" latinLnBrk="1" hangingPunct="0">
        <a:spcBef>
          <a:spcPct val="20000"/>
        </a:spcBef>
        <a:spcAft>
          <a:spcPct val="0"/>
        </a:spcAft>
        <a:buChar char="–"/>
        <a:defRPr kumimoji="1" sz="3700">
          <a:solidFill>
            <a:schemeClr val="tx1"/>
          </a:solidFill>
          <a:latin typeface="+mn-lt"/>
          <a:ea typeface="+mn-ea"/>
        </a:defRPr>
      </a:lvl2pPr>
      <a:lvl3pPr marL="1527116" indent="-305423" algn="l" rtl="0" eaLnBrk="0" fontAlgn="base" latinLnBrk="1" hangingPunct="0">
        <a:spcBef>
          <a:spcPct val="20000"/>
        </a:spcBef>
        <a:spcAft>
          <a:spcPct val="0"/>
        </a:spcAft>
        <a:buChar char="•"/>
        <a:defRPr kumimoji="1" sz="3200">
          <a:solidFill>
            <a:schemeClr val="tx1"/>
          </a:solidFill>
          <a:latin typeface="+mn-lt"/>
          <a:ea typeface="+mn-ea"/>
        </a:defRPr>
      </a:lvl3pPr>
      <a:lvl4pPr marL="2137961" indent="-305423" algn="l" rtl="0" eaLnBrk="0" fontAlgn="base" latinLnBrk="1" hangingPunct="0">
        <a:spcBef>
          <a:spcPct val="20000"/>
        </a:spcBef>
        <a:spcAft>
          <a:spcPct val="0"/>
        </a:spcAft>
        <a:buChar char="–"/>
        <a:defRPr kumimoji="1" sz="2700">
          <a:solidFill>
            <a:schemeClr val="tx1"/>
          </a:solidFill>
          <a:latin typeface="+mn-lt"/>
          <a:ea typeface="+mn-ea"/>
        </a:defRPr>
      </a:lvl4pPr>
      <a:lvl5pPr marL="2748808" indent="-305423" algn="l" rtl="0" eaLnBrk="0" fontAlgn="base" latinLnBrk="1" hangingPunct="0">
        <a:spcBef>
          <a:spcPct val="20000"/>
        </a:spcBef>
        <a:spcAft>
          <a:spcPct val="0"/>
        </a:spcAft>
        <a:buChar char="»"/>
        <a:defRPr kumimoji="1" sz="2700">
          <a:solidFill>
            <a:schemeClr val="tx1"/>
          </a:solidFill>
          <a:latin typeface="+mn-lt"/>
          <a:ea typeface="+mn-ea"/>
        </a:defRPr>
      </a:lvl5pPr>
      <a:lvl6pPr marL="3359655" indent="-305423" algn="l" rtl="0" fontAlgn="base" latinLnBrk="1">
        <a:spcBef>
          <a:spcPct val="20000"/>
        </a:spcBef>
        <a:spcAft>
          <a:spcPct val="0"/>
        </a:spcAft>
        <a:buChar char="»"/>
        <a:defRPr kumimoji="1" sz="2700">
          <a:solidFill>
            <a:schemeClr val="tx1"/>
          </a:solidFill>
          <a:latin typeface="+mn-lt"/>
          <a:ea typeface="+mn-ea"/>
        </a:defRPr>
      </a:lvl6pPr>
      <a:lvl7pPr marL="3970500" indent="-305423" algn="l" rtl="0" fontAlgn="base" latinLnBrk="1">
        <a:spcBef>
          <a:spcPct val="20000"/>
        </a:spcBef>
        <a:spcAft>
          <a:spcPct val="0"/>
        </a:spcAft>
        <a:buChar char="»"/>
        <a:defRPr kumimoji="1" sz="2700">
          <a:solidFill>
            <a:schemeClr val="tx1"/>
          </a:solidFill>
          <a:latin typeface="+mn-lt"/>
          <a:ea typeface="+mn-ea"/>
        </a:defRPr>
      </a:lvl7pPr>
      <a:lvl8pPr marL="4581347" indent="-305423" algn="l" rtl="0" fontAlgn="base" latinLnBrk="1">
        <a:spcBef>
          <a:spcPct val="20000"/>
        </a:spcBef>
        <a:spcAft>
          <a:spcPct val="0"/>
        </a:spcAft>
        <a:buChar char="»"/>
        <a:defRPr kumimoji="1" sz="2700">
          <a:solidFill>
            <a:schemeClr val="tx1"/>
          </a:solidFill>
          <a:latin typeface="+mn-lt"/>
          <a:ea typeface="+mn-ea"/>
        </a:defRPr>
      </a:lvl8pPr>
      <a:lvl9pPr marL="5192192" indent="-305423" algn="l" rtl="0" fontAlgn="base" latinLnBrk="1">
        <a:spcBef>
          <a:spcPct val="20000"/>
        </a:spcBef>
        <a:spcAft>
          <a:spcPct val="0"/>
        </a:spcAft>
        <a:buChar char="»"/>
        <a:defRPr kumimoji="1" sz="2700">
          <a:solidFill>
            <a:schemeClr val="tx1"/>
          </a:solidFill>
          <a:latin typeface="+mn-lt"/>
          <a:ea typeface="+mn-ea"/>
        </a:defRPr>
      </a:lvl9pPr>
    </p:bodyStyle>
    <p:otherStyle>
      <a:defPPr>
        <a:defRPr lang="ko-KR"/>
      </a:defPPr>
      <a:lvl1pPr marL="0" algn="l" defTabSz="1221692" rtl="0" eaLnBrk="1" latinLnBrk="1" hangingPunct="1">
        <a:defRPr sz="2400" kern="1200">
          <a:solidFill>
            <a:schemeClr val="tx1"/>
          </a:solidFill>
          <a:latin typeface="+mn-lt"/>
          <a:ea typeface="+mn-ea"/>
          <a:cs typeface="+mn-cs"/>
        </a:defRPr>
      </a:lvl1pPr>
      <a:lvl2pPr marL="610845" algn="l" defTabSz="1221692" rtl="0" eaLnBrk="1" latinLnBrk="1" hangingPunct="1">
        <a:defRPr sz="2400" kern="1200">
          <a:solidFill>
            <a:schemeClr val="tx1"/>
          </a:solidFill>
          <a:latin typeface="+mn-lt"/>
          <a:ea typeface="+mn-ea"/>
          <a:cs typeface="+mn-cs"/>
        </a:defRPr>
      </a:lvl2pPr>
      <a:lvl3pPr marL="1221692" algn="l" defTabSz="1221692" rtl="0" eaLnBrk="1" latinLnBrk="1" hangingPunct="1">
        <a:defRPr sz="2400" kern="1200">
          <a:solidFill>
            <a:schemeClr val="tx1"/>
          </a:solidFill>
          <a:latin typeface="+mn-lt"/>
          <a:ea typeface="+mn-ea"/>
          <a:cs typeface="+mn-cs"/>
        </a:defRPr>
      </a:lvl3pPr>
      <a:lvl4pPr marL="1832539" algn="l" defTabSz="1221692" rtl="0" eaLnBrk="1" latinLnBrk="1" hangingPunct="1">
        <a:defRPr sz="2400" kern="1200">
          <a:solidFill>
            <a:schemeClr val="tx1"/>
          </a:solidFill>
          <a:latin typeface="+mn-lt"/>
          <a:ea typeface="+mn-ea"/>
          <a:cs typeface="+mn-cs"/>
        </a:defRPr>
      </a:lvl4pPr>
      <a:lvl5pPr marL="2443384" algn="l" defTabSz="1221692" rtl="0" eaLnBrk="1" latinLnBrk="1" hangingPunct="1">
        <a:defRPr sz="2400" kern="1200">
          <a:solidFill>
            <a:schemeClr val="tx1"/>
          </a:solidFill>
          <a:latin typeface="+mn-lt"/>
          <a:ea typeface="+mn-ea"/>
          <a:cs typeface="+mn-cs"/>
        </a:defRPr>
      </a:lvl5pPr>
      <a:lvl6pPr marL="3054231" algn="l" defTabSz="1221692" rtl="0" eaLnBrk="1" latinLnBrk="1" hangingPunct="1">
        <a:defRPr sz="2400" kern="1200">
          <a:solidFill>
            <a:schemeClr val="tx1"/>
          </a:solidFill>
          <a:latin typeface="+mn-lt"/>
          <a:ea typeface="+mn-ea"/>
          <a:cs typeface="+mn-cs"/>
        </a:defRPr>
      </a:lvl6pPr>
      <a:lvl7pPr marL="3665077" algn="l" defTabSz="1221692" rtl="0" eaLnBrk="1" latinLnBrk="1" hangingPunct="1">
        <a:defRPr sz="2400" kern="1200">
          <a:solidFill>
            <a:schemeClr val="tx1"/>
          </a:solidFill>
          <a:latin typeface="+mn-lt"/>
          <a:ea typeface="+mn-ea"/>
          <a:cs typeface="+mn-cs"/>
        </a:defRPr>
      </a:lvl7pPr>
      <a:lvl8pPr marL="4275923" algn="l" defTabSz="1221692" rtl="0" eaLnBrk="1" latinLnBrk="1" hangingPunct="1">
        <a:defRPr sz="2400" kern="1200">
          <a:solidFill>
            <a:schemeClr val="tx1"/>
          </a:solidFill>
          <a:latin typeface="+mn-lt"/>
          <a:ea typeface="+mn-ea"/>
          <a:cs typeface="+mn-cs"/>
        </a:defRPr>
      </a:lvl8pPr>
      <a:lvl9pPr marL="4886769" algn="l" defTabSz="1221692" rtl="0" eaLnBrk="1" latinLnBrk="1"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5" name="Rectangle 57"/>
          <p:cNvSpPr>
            <a:spLocks noChangeArrowheads="1"/>
          </p:cNvSpPr>
          <p:nvPr/>
        </p:nvSpPr>
        <p:spPr bwMode="auto">
          <a:xfrm>
            <a:off x="0" y="0"/>
            <a:ext cx="12801600" cy="9601200"/>
          </a:xfrm>
          <a:prstGeom prst="rect">
            <a:avLst/>
          </a:prstGeom>
          <a:noFill/>
          <a:ln w="3175" algn="ctr">
            <a:solidFill>
              <a:schemeClr val="tx1">
                <a:lumMod val="50000"/>
                <a:lumOff val="50000"/>
              </a:schemeClr>
            </a:solidFill>
            <a:miter lim="800000"/>
            <a:headEnd/>
            <a:tailEnd/>
          </a:ln>
        </p:spPr>
        <p:txBody>
          <a:bodyPr wrap="none" lIns="122147" tIns="61074" rIns="122147" bIns="61074" anchor="ctr"/>
          <a:lstStyle/>
          <a:p>
            <a:pPr fontAlgn="base">
              <a:spcBef>
                <a:spcPct val="0"/>
              </a:spcBef>
              <a:spcAft>
                <a:spcPct val="0"/>
              </a:spcAft>
            </a:pPr>
            <a:endParaRPr kumimoji="1" lang="ko-KR" altLang="en-US" sz="1100">
              <a:solidFill>
                <a:srgbClr val="000000"/>
              </a:solidFill>
              <a:latin typeface="돋움" pitchFamily="50" charset="-127"/>
              <a:ea typeface="돋움" pitchFamily="50" charset="-127"/>
            </a:endParaRPr>
          </a:p>
        </p:txBody>
      </p:sp>
      <p:sp>
        <p:nvSpPr>
          <p:cNvPr id="3076" name="Line 92"/>
          <p:cNvSpPr>
            <a:spLocks noChangeShapeType="1"/>
          </p:cNvSpPr>
          <p:nvPr/>
        </p:nvSpPr>
        <p:spPr bwMode="auto">
          <a:xfrm flipH="1">
            <a:off x="0" y="357823"/>
            <a:ext cx="12801600" cy="0"/>
          </a:xfrm>
          <a:prstGeom prst="line">
            <a:avLst/>
          </a:prstGeom>
          <a:noFill/>
          <a:ln w="9525">
            <a:solidFill>
              <a:schemeClr val="tx1">
                <a:lumMod val="50000"/>
                <a:lumOff val="50000"/>
              </a:schemeClr>
            </a:solidFill>
            <a:round/>
            <a:headEnd/>
            <a:tailEnd/>
          </a:ln>
        </p:spPr>
        <p:txBody>
          <a:bodyPr wrap="none" lIns="120224" tIns="62516" rIns="120224" bIns="62516">
            <a:spAutoFit/>
          </a:bodyPr>
          <a:lstStyle/>
          <a:p>
            <a:pPr fontAlgn="base">
              <a:spcBef>
                <a:spcPct val="0"/>
              </a:spcBef>
              <a:spcAft>
                <a:spcPct val="0"/>
              </a:spcAft>
            </a:pPr>
            <a:endParaRPr kumimoji="1" lang="ko-KR" altLang="en-US" sz="1100">
              <a:solidFill>
                <a:srgbClr val="000000"/>
              </a:solidFill>
              <a:latin typeface="돋움" pitchFamily="50" charset="-127"/>
            </a:endParaRPr>
          </a:p>
        </p:txBody>
      </p:sp>
      <p:sp>
        <p:nvSpPr>
          <p:cNvPr id="9" name="Rectangle 13"/>
          <p:cNvSpPr>
            <a:spLocks noChangeArrowheads="1"/>
          </p:cNvSpPr>
          <p:nvPr/>
        </p:nvSpPr>
        <p:spPr bwMode="auto">
          <a:xfrm>
            <a:off x="1" y="7758789"/>
            <a:ext cx="1512000" cy="348932"/>
          </a:xfrm>
          <a:prstGeom prst="rect">
            <a:avLst/>
          </a:prstGeom>
          <a:solidFill>
            <a:srgbClr val="969696"/>
          </a:solidFill>
          <a:ln w="9525" algn="ctr">
            <a:noFill/>
            <a:miter lim="800000"/>
            <a:headEnd/>
            <a:tailEnd/>
          </a:ln>
        </p:spPr>
        <p:txBody>
          <a:bodyPr lIns="48091" tIns="61074" rIns="48091" bIns="61074" anchor="ctr" anchorCtr="0"/>
          <a:lstStyle/>
          <a:p>
            <a:pPr fontAlgn="base">
              <a:spcBef>
                <a:spcPct val="20000"/>
              </a:spcBef>
              <a:spcAft>
                <a:spcPct val="0"/>
              </a:spcAft>
              <a:buFont typeface="Wingdings"/>
              <a:buChar char="è"/>
              <a:defRPr/>
            </a:pPr>
            <a:r>
              <a:rPr kumimoji="1" lang="en-US" altLang="ko-KR" sz="1100" b="1">
                <a:solidFill>
                  <a:srgbClr val="FFFFFF"/>
                </a:solidFill>
                <a:latin typeface="Trebuchet MS" pitchFamily="34" charset="0"/>
                <a:ea typeface="맑은 고딕" pitchFamily="50" charset="-127"/>
              </a:rPr>
              <a:t> p </a:t>
            </a:r>
            <a:r>
              <a:rPr kumimoji="1" lang="en-US" altLang="ko-KR" sz="1100">
                <a:solidFill>
                  <a:srgbClr val="000000"/>
                </a:solidFill>
                <a:latin typeface="Trebuchet MS" pitchFamily="34" charset="0"/>
                <a:ea typeface="맑은 고딕" pitchFamily="50" charset="-127"/>
              </a:rPr>
              <a:t>#</a:t>
            </a:r>
            <a:fld id="{1EADBF76-9FB7-4F8C-91B0-222688585440}" type="slidenum">
              <a:rPr kumimoji="1" lang="en-US" altLang="ko-KR" sz="1100" smtClean="0">
                <a:solidFill>
                  <a:srgbClr val="000000"/>
                </a:solidFill>
                <a:latin typeface="Trebuchet MS" pitchFamily="34" charset="0"/>
                <a:ea typeface="맑은 고딕" pitchFamily="50" charset="-127"/>
              </a:rPr>
              <a:pPr fontAlgn="base">
                <a:spcBef>
                  <a:spcPct val="20000"/>
                </a:spcBef>
                <a:spcAft>
                  <a:spcPct val="0"/>
                </a:spcAft>
                <a:buFont typeface="Wingdings"/>
                <a:buChar char="è"/>
                <a:defRPr/>
              </a:pPr>
              <a:t>‹#›</a:t>
            </a:fld>
            <a:r>
              <a:rPr kumimoji="1" lang="en-US" altLang="ko-KR" sz="1100">
                <a:solidFill>
                  <a:srgbClr val="000000"/>
                </a:solidFill>
                <a:latin typeface="Trebuchet MS" pitchFamily="34" charset="0"/>
                <a:ea typeface="맑은 고딕" pitchFamily="50" charset="-127"/>
              </a:rPr>
              <a:t>  </a:t>
            </a:r>
            <a:r>
              <a:rPr kumimoji="1" lang="en-US" altLang="ko-KR" sz="1100" b="1">
                <a:solidFill>
                  <a:srgbClr val="FFFFFF"/>
                </a:solidFill>
                <a:latin typeface="Trebuchet MS" pitchFamily="34" charset="0"/>
                <a:ea typeface="맑은 고딕" pitchFamily="50" charset="-127"/>
              </a:rPr>
              <a:t>description</a:t>
            </a:r>
            <a:endParaRPr kumimoji="1" lang="en-US" altLang="ko-KR" sz="900" b="1">
              <a:solidFill>
                <a:srgbClr val="FFFFFF"/>
              </a:solidFill>
              <a:latin typeface="Trebuchet MS" pitchFamily="34" charset="0"/>
              <a:ea typeface="맑은 고딕" pitchFamily="50" charset="-127"/>
            </a:endParaRPr>
          </a:p>
        </p:txBody>
      </p:sp>
      <p:sp>
        <p:nvSpPr>
          <p:cNvPr id="15" name="Rectangle 86"/>
          <p:cNvSpPr>
            <a:spLocks noChangeArrowheads="1"/>
          </p:cNvSpPr>
          <p:nvPr/>
        </p:nvSpPr>
        <p:spPr bwMode="auto">
          <a:xfrm>
            <a:off x="0" y="7761014"/>
            <a:ext cx="12801600" cy="1840231"/>
          </a:xfrm>
          <a:prstGeom prst="rect">
            <a:avLst/>
          </a:prstGeom>
          <a:noFill/>
          <a:ln w="3175" algn="ctr">
            <a:solidFill>
              <a:schemeClr val="tx1">
                <a:lumMod val="50000"/>
                <a:lumOff val="50000"/>
              </a:schemeClr>
            </a:solidFill>
            <a:miter lim="800000"/>
            <a:headEnd/>
            <a:tailEnd/>
          </a:ln>
        </p:spPr>
        <p:txBody>
          <a:bodyPr wrap="none" lIns="122147" tIns="61074" rIns="122147" bIns="61074" anchor="ctr"/>
          <a:lstStyle/>
          <a:p>
            <a:pPr fontAlgn="base">
              <a:spcBef>
                <a:spcPct val="0"/>
              </a:spcBef>
              <a:spcAft>
                <a:spcPct val="0"/>
              </a:spcAft>
            </a:pPr>
            <a:r>
              <a:rPr kumimoji="1" lang="en-US" altLang="ko-KR" sz="1100">
                <a:solidFill>
                  <a:srgbClr val="000000"/>
                </a:solidFill>
                <a:latin typeface="돋움" pitchFamily="50" charset="-127"/>
                <a:ea typeface="돋움" pitchFamily="50" charset="-127"/>
              </a:rPr>
              <a:t> </a:t>
            </a:r>
            <a:endParaRPr kumimoji="1" lang="ko-KR" altLang="en-US" sz="1100">
              <a:solidFill>
                <a:srgbClr val="000000"/>
              </a:solidFill>
              <a:latin typeface="돋움" pitchFamily="50" charset="-127"/>
              <a:ea typeface="돋움" pitchFamily="50" charset="-127"/>
            </a:endParaRPr>
          </a:p>
        </p:txBody>
      </p:sp>
      <p:sp>
        <p:nvSpPr>
          <p:cNvPr id="7" name="Rectangle 15"/>
          <p:cNvSpPr>
            <a:spLocks noChangeArrowheads="1"/>
          </p:cNvSpPr>
          <p:nvPr/>
        </p:nvSpPr>
        <p:spPr bwMode="auto">
          <a:xfrm>
            <a:off x="-2227" y="5"/>
            <a:ext cx="1512000" cy="360725"/>
          </a:xfrm>
          <a:prstGeom prst="rect">
            <a:avLst/>
          </a:prstGeom>
          <a:solidFill>
            <a:schemeClr val="tx1">
              <a:lumMod val="50000"/>
              <a:lumOff val="50000"/>
            </a:schemeClr>
          </a:solidFill>
          <a:ln w="9525" algn="ctr">
            <a:noFill/>
            <a:miter lim="800000"/>
            <a:headEnd/>
            <a:tailEnd/>
          </a:ln>
        </p:spPr>
        <p:txBody>
          <a:bodyPr lIns="122147" tIns="61074" rIns="122147" bIns="61074" anchor="ctr"/>
          <a:lstStyle/>
          <a:p>
            <a:pPr algn="ctr" fontAlgn="base">
              <a:spcBef>
                <a:spcPct val="20000"/>
              </a:spcBef>
              <a:spcAft>
                <a:spcPct val="0"/>
              </a:spcAft>
            </a:pPr>
            <a:r>
              <a:rPr kumimoji="1" lang="en-US" altLang="ko-KR" sz="1300" b="1">
                <a:solidFill>
                  <a:srgbClr val="FFFFFF"/>
                </a:solidFill>
                <a:latin typeface="Trebuchet MS" pitchFamily="34" charset="0"/>
              </a:rPr>
              <a:t>title</a:t>
            </a:r>
            <a:endParaRPr kumimoji="1" lang="en-US" altLang="ko-KR" sz="1100" b="1">
              <a:solidFill>
                <a:srgbClr val="FFFFFF"/>
              </a:solidFill>
              <a:latin typeface="Trebuchet MS" pitchFamily="34" charset="0"/>
            </a:endParaRPr>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Lst>
  <p:hf sldNum="0" hdr="0" ftr="0" dt="0"/>
  <p:txStyles>
    <p:titleStyle>
      <a:lvl1pPr algn="ctr" rtl="0" eaLnBrk="0" fontAlgn="base" latinLnBrk="1" hangingPunct="0">
        <a:spcBef>
          <a:spcPct val="0"/>
        </a:spcBef>
        <a:spcAft>
          <a:spcPct val="0"/>
        </a:spcAft>
        <a:defRPr kumimoji="1" sz="5900">
          <a:solidFill>
            <a:schemeClr val="tx2"/>
          </a:solidFill>
          <a:latin typeface="+mj-lt"/>
          <a:ea typeface="+mj-ea"/>
          <a:cs typeface="+mj-cs"/>
        </a:defRPr>
      </a:lvl1pPr>
      <a:lvl2pPr algn="ctr" rtl="0" eaLnBrk="0" fontAlgn="base" latinLnBrk="1" hangingPunct="0">
        <a:spcBef>
          <a:spcPct val="0"/>
        </a:spcBef>
        <a:spcAft>
          <a:spcPct val="0"/>
        </a:spcAft>
        <a:defRPr kumimoji="1" sz="5900">
          <a:solidFill>
            <a:schemeClr val="tx2"/>
          </a:solidFill>
          <a:latin typeface="굴림" charset="-127"/>
          <a:ea typeface="굴림" charset="-127"/>
        </a:defRPr>
      </a:lvl2pPr>
      <a:lvl3pPr algn="ctr" rtl="0" eaLnBrk="0" fontAlgn="base" latinLnBrk="1" hangingPunct="0">
        <a:spcBef>
          <a:spcPct val="0"/>
        </a:spcBef>
        <a:spcAft>
          <a:spcPct val="0"/>
        </a:spcAft>
        <a:defRPr kumimoji="1" sz="5900">
          <a:solidFill>
            <a:schemeClr val="tx2"/>
          </a:solidFill>
          <a:latin typeface="굴림" charset="-127"/>
          <a:ea typeface="굴림" charset="-127"/>
        </a:defRPr>
      </a:lvl3pPr>
      <a:lvl4pPr algn="ctr" rtl="0" eaLnBrk="0" fontAlgn="base" latinLnBrk="1" hangingPunct="0">
        <a:spcBef>
          <a:spcPct val="0"/>
        </a:spcBef>
        <a:spcAft>
          <a:spcPct val="0"/>
        </a:spcAft>
        <a:defRPr kumimoji="1" sz="5900">
          <a:solidFill>
            <a:schemeClr val="tx2"/>
          </a:solidFill>
          <a:latin typeface="굴림" charset="-127"/>
          <a:ea typeface="굴림" charset="-127"/>
        </a:defRPr>
      </a:lvl4pPr>
      <a:lvl5pPr algn="ctr" rtl="0" eaLnBrk="0" fontAlgn="base" latinLnBrk="1" hangingPunct="0">
        <a:spcBef>
          <a:spcPct val="0"/>
        </a:spcBef>
        <a:spcAft>
          <a:spcPct val="0"/>
        </a:spcAft>
        <a:defRPr kumimoji="1" sz="5900">
          <a:solidFill>
            <a:schemeClr val="tx2"/>
          </a:solidFill>
          <a:latin typeface="굴림" charset="-127"/>
          <a:ea typeface="굴림" charset="-127"/>
        </a:defRPr>
      </a:lvl5pPr>
      <a:lvl6pPr marL="610735" algn="ctr" rtl="0" fontAlgn="base" latinLnBrk="1">
        <a:spcBef>
          <a:spcPct val="0"/>
        </a:spcBef>
        <a:spcAft>
          <a:spcPct val="0"/>
        </a:spcAft>
        <a:defRPr kumimoji="1" sz="5900">
          <a:solidFill>
            <a:schemeClr val="tx2"/>
          </a:solidFill>
          <a:latin typeface="굴림" charset="-127"/>
          <a:ea typeface="굴림" charset="-127"/>
        </a:defRPr>
      </a:lvl6pPr>
      <a:lvl7pPr marL="1221472" algn="ctr" rtl="0" fontAlgn="base" latinLnBrk="1">
        <a:spcBef>
          <a:spcPct val="0"/>
        </a:spcBef>
        <a:spcAft>
          <a:spcPct val="0"/>
        </a:spcAft>
        <a:defRPr kumimoji="1" sz="5900">
          <a:solidFill>
            <a:schemeClr val="tx2"/>
          </a:solidFill>
          <a:latin typeface="굴림" charset="-127"/>
          <a:ea typeface="굴림" charset="-127"/>
        </a:defRPr>
      </a:lvl7pPr>
      <a:lvl8pPr marL="1832209" algn="ctr" rtl="0" fontAlgn="base" latinLnBrk="1">
        <a:spcBef>
          <a:spcPct val="0"/>
        </a:spcBef>
        <a:spcAft>
          <a:spcPct val="0"/>
        </a:spcAft>
        <a:defRPr kumimoji="1" sz="5900">
          <a:solidFill>
            <a:schemeClr val="tx2"/>
          </a:solidFill>
          <a:latin typeface="굴림" charset="-127"/>
          <a:ea typeface="굴림" charset="-127"/>
        </a:defRPr>
      </a:lvl8pPr>
      <a:lvl9pPr marL="2442943" algn="ctr" rtl="0" fontAlgn="base" latinLnBrk="1">
        <a:spcBef>
          <a:spcPct val="0"/>
        </a:spcBef>
        <a:spcAft>
          <a:spcPct val="0"/>
        </a:spcAft>
        <a:defRPr kumimoji="1" sz="5900">
          <a:solidFill>
            <a:schemeClr val="tx2"/>
          </a:solidFill>
          <a:latin typeface="굴림" charset="-127"/>
          <a:ea typeface="굴림" charset="-127"/>
        </a:defRPr>
      </a:lvl9pPr>
    </p:titleStyle>
    <p:bodyStyle>
      <a:lvl1pPr marL="458052" indent="-458052" algn="l" rtl="0" eaLnBrk="0" fontAlgn="base" latinLnBrk="1" hangingPunct="0">
        <a:spcBef>
          <a:spcPct val="20000"/>
        </a:spcBef>
        <a:spcAft>
          <a:spcPct val="0"/>
        </a:spcAft>
        <a:buChar char="•"/>
        <a:defRPr kumimoji="1" sz="4300">
          <a:solidFill>
            <a:schemeClr val="tx1"/>
          </a:solidFill>
          <a:latin typeface="+mn-lt"/>
          <a:ea typeface="+mn-ea"/>
          <a:cs typeface="+mn-cs"/>
        </a:defRPr>
      </a:lvl1pPr>
      <a:lvl2pPr marL="992446" indent="-381711" algn="l" rtl="0" eaLnBrk="0" fontAlgn="base" latinLnBrk="1" hangingPunct="0">
        <a:spcBef>
          <a:spcPct val="20000"/>
        </a:spcBef>
        <a:spcAft>
          <a:spcPct val="0"/>
        </a:spcAft>
        <a:buChar char="–"/>
        <a:defRPr kumimoji="1" sz="3700">
          <a:solidFill>
            <a:schemeClr val="tx1"/>
          </a:solidFill>
          <a:latin typeface="+mn-lt"/>
          <a:ea typeface="+mn-ea"/>
        </a:defRPr>
      </a:lvl2pPr>
      <a:lvl3pPr marL="1526840" indent="-305367" algn="l" rtl="0" eaLnBrk="0" fontAlgn="base" latinLnBrk="1" hangingPunct="0">
        <a:spcBef>
          <a:spcPct val="20000"/>
        </a:spcBef>
        <a:spcAft>
          <a:spcPct val="0"/>
        </a:spcAft>
        <a:buChar char="•"/>
        <a:defRPr kumimoji="1" sz="3200">
          <a:solidFill>
            <a:schemeClr val="tx1"/>
          </a:solidFill>
          <a:latin typeface="+mn-lt"/>
          <a:ea typeface="+mn-ea"/>
        </a:defRPr>
      </a:lvl3pPr>
      <a:lvl4pPr marL="2137575" indent="-305367" algn="l" rtl="0" eaLnBrk="0" fontAlgn="base" latinLnBrk="1" hangingPunct="0">
        <a:spcBef>
          <a:spcPct val="20000"/>
        </a:spcBef>
        <a:spcAft>
          <a:spcPct val="0"/>
        </a:spcAft>
        <a:buChar char="–"/>
        <a:defRPr kumimoji="1" sz="2700">
          <a:solidFill>
            <a:schemeClr val="tx1"/>
          </a:solidFill>
          <a:latin typeface="+mn-lt"/>
          <a:ea typeface="+mn-ea"/>
        </a:defRPr>
      </a:lvl4pPr>
      <a:lvl5pPr marL="2748312" indent="-305367" algn="l" rtl="0" eaLnBrk="0" fontAlgn="base" latinLnBrk="1" hangingPunct="0">
        <a:spcBef>
          <a:spcPct val="20000"/>
        </a:spcBef>
        <a:spcAft>
          <a:spcPct val="0"/>
        </a:spcAft>
        <a:buChar char="»"/>
        <a:defRPr kumimoji="1" sz="2700">
          <a:solidFill>
            <a:schemeClr val="tx1"/>
          </a:solidFill>
          <a:latin typeface="+mn-lt"/>
          <a:ea typeface="+mn-ea"/>
        </a:defRPr>
      </a:lvl5pPr>
      <a:lvl6pPr marL="3359049" indent="-305367" algn="l" rtl="0" fontAlgn="base" latinLnBrk="1">
        <a:spcBef>
          <a:spcPct val="20000"/>
        </a:spcBef>
        <a:spcAft>
          <a:spcPct val="0"/>
        </a:spcAft>
        <a:buChar char="»"/>
        <a:defRPr kumimoji="1" sz="2700">
          <a:solidFill>
            <a:schemeClr val="tx1"/>
          </a:solidFill>
          <a:latin typeface="+mn-lt"/>
          <a:ea typeface="+mn-ea"/>
        </a:defRPr>
      </a:lvl6pPr>
      <a:lvl7pPr marL="3969784" indent="-305367" algn="l" rtl="0" fontAlgn="base" latinLnBrk="1">
        <a:spcBef>
          <a:spcPct val="20000"/>
        </a:spcBef>
        <a:spcAft>
          <a:spcPct val="0"/>
        </a:spcAft>
        <a:buChar char="»"/>
        <a:defRPr kumimoji="1" sz="2700">
          <a:solidFill>
            <a:schemeClr val="tx1"/>
          </a:solidFill>
          <a:latin typeface="+mn-lt"/>
          <a:ea typeface="+mn-ea"/>
        </a:defRPr>
      </a:lvl7pPr>
      <a:lvl8pPr marL="4580521" indent="-305367" algn="l" rtl="0" fontAlgn="base" latinLnBrk="1">
        <a:spcBef>
          <a:spcPct val="20000"/>
        </a:spcBef>
        <a:spcAft>
          <a:spcPct val="0"/>
        </a:spcAft>
        <a:buChar char="»"/>
        <a:defRPr kumimoji="1" sz="2700">
          <a:solidFill>
            <a:schemeClr val="tx1"/>
          </a:solidFill>
          <a:latin typeface="+mn-lt"/>
          <a:ea typeface="+mn-ea"/>
        </a:defRPr>
      </a:lvl8pPr>
      <a:lvl9pPr marL="5191256" indent="-305367" algn="l" rtl="0" fontAlgn="base" latinLnBrk="1">
        <a:spcBef>
          <a:spcPct val="20000"/>
        </a:spcBef>
        <a:spcAft>
          <a:spcPct val="0"/>
        </a:spcAft>
        <a:buChar char="»"/>
        <a:defRPr kumimoji="1" sz="2700">
          <a:solidFill>
            <a:schemeClr val="tx1"/>
          </a:solidFill>
          <a:latin typeface="+mn-lt"/>
          <a:ea typeface="+mn-ea"/>
        </a:defRPr>
      </a:lvl9pPr>
    </p:bodyStyle>
    <p:otherStyle>
      <a:defPPr>
        <a:defRPr lang="ko-KR"/>
      </a:defPPr>
      <a:lvl1pPr marL="0" algn="l" defTabSz="1221472" rtl="0" eaLnBrk="1" latinLnBrk="1" hangingPunct="1">
        <a:defRPr sz="2400" kern="1200">
          <a:solidFill>
            <a:schemeClr val="tx1"/>
          </a:solidFill>
          <a:latin typeface="+mn-lt"/>
          <a:ea typeface="+mn-ea"/>
          <a:cs typeface="+mn-cs"/>
        </a:defRPr>
      </a:lvl1pPr>
      <a:lvl2pPr marL="610735" algn="l" defTabSz="1221472" rtl="0" eaLnBrk="1" latinLnBrk="1" hangingPunct="1">
        <a:defRPr sz="2400" kern="1200">
          <a:solidFill>
            <a:schemeClr val="tx1"/>
          </a:solidFill>
          <a:latin typeface="+mn-lt"/>
          <a:ea typeface="+mn-ea"/>
          <a:cs typeface="+mn-cs"/>
        </a:defRPr>
      </a:lvl2pPr>
      <a:lvl3pPr marL="1221472" algn="l" defTabSz="1221472" rtl="0" eaLnBrk="1" latinLnBrk="1" hangingPunct="1">
        <a:defRPr sz="2400" kern="1200">
          <a:solidFill>
            <a:schemeClr val="tx1"/>
          </a:solidFill>
          <a:latin typeface="+mn-lt"/>
          <a:ea typeface="+mn-ea"/>
          <a:cs typeface="+mn-cs"/>
        </a:defRPr>
      </a:lvl3pPr>
      <a:lvl4pPr marL="1832209" algn="l" defTabSz="1221472" rtl="0" eaLnBrk="1" latinLnBrk="1" hangingPunct="1">
        <a:defRPr sz="2400" kern="1200">
          <a:solidFill>
            <a:schemeClr val="tx1"/>
          </a:solidFill>
          <a:latin typeface="+mn-lt"/>
          <a:ea typeface="+mn-ea"/>
          <a:cs typeface="+mn-cs"/>
        </a:defRPr>
      </a:lvl4pPr>
      <a:lvl5pPr marL="2442943" algn="l" defTabSz="1221472" rtl="0" eaLnBrk="1" latinLnBrk="1" hangingPunct="1">
        <a:defRPr sz="2400" kern="1200">
          <a:solidFill>
            <a:schemeClr val="tx1"/>
          </a:solidFill>
          <a:latin typeface="+mn-lt"/>
          <a:ea typeface="+mn-ea"/>
          <a:cs typeface="+mn-cs"/>
        </a:defRPr>
      </a:lvl5pPr>
      <a:lvl6pPr marL="3053681" algn="l" defTabSz="1221472" rtl="0" eaLnBrk="1" latinLnBrk="1" hangingPunct="1">
        <a:defRPr sz="2400" kern="1200">
          <a:solidFill>
            <a:schemeClr val="tx1"/>
          </a:solidFill>
          <a:latin typeface="+mn-lt"/>
          <a:ea typeface="+mn-ea"/>
          <a:cs typeface="+mn-cs"/>
        </a:defRPr>
      </a:lvl6pPr>
      <a:lvl7pPr marL="3664417" algn="l" defTabSz="1221472" rtl="0" eaLnBrk="1" latinLnBrk="1" hangingPunct="1">
        <a:defRPr sz="2400" kern="1200">
          <a:solidFill>
            <a:schemeClr val="tx1"/>
          </a:solidFill>
          <a:latin typeface="+mn-lt"/>
          <a:ea typeface="+mn-ea"/>
          <a:cs typeface="+mn-cs"/>
        </a:defRPr>
      </a:lvl7pPr>
      <a:lvl8pPr marL="4275152" algn="l" defTabSz="1221472" rtl="0" eaLnBrk="1" latinLnBrk="1" hangingPunct="1">
        <a:defRPr sz="2400" kern="1200">
          <a:solidFill>
            <a:schemeClr val="tx1"/>
          </a:solidFill>
          <a:latin typeface="+mn-lt"/>
          <a:ea typeface="+mn-ea"/>
          <a:cs typeface="+mn-cs"/>
        </a:defRPr>
      </a:lvl8pPr>
      <a:lvl9pPr marL="4885888" algn="l" defTabSz="1221472" rtl="0" eaLnBrk="1" latinLnBrk="1" hangingPunct="1">
        <a:defRPr sz="24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5" name="Rectangle 57"/>
          <p:cNvSpPr>
            <a:spLocks noChangeArrowheads="1"/>
          </p:cNvSpPr>
          <p:nvPr/>
        </p:nvSpPr>
        <p:spPr bwMode="auto">
          <a:xfrm>
            <a:off x="0" y="0"/>
            <a:ext cx="12801600" cy="9601200"/>
          </a:xfrm>
          <a:prstGeom prst="rect">
            <a:avLst/>
          </a:prstGeom>
          <a:noFill/>
          <a:ln w="3175" algn="ctr">
            <a:solidFill>
              <a:schemeClr val="tx1">
                <a:lumMod val="50000"/>
                <a:lumOff val="50000"/>
              </a:schemeClr>
            </a:solidFill>
            <a:miter lim="800000"/>
            <a:headEnd/>
            <a:tailEnd/>
          </a:ln>
        </p:spPr>
        <p:txBody>
          <a:bodyPr wrap="none" lIns="122124" tIns="61064" rIns="122124" bIns="61064" anchor="ctr"/>
          <a:lstStyle/>
          <a:p>
            <a:pPr fontAlgn="base">
              <a:spcBef>
                <a:spcPct val="0"/>
              </a:spcBef>
              <a:spcAft>
                <a:spcPct val="0"/>
              </a:spcAft>
            </a:pPr>
            <a:endParaRPr kumimoji="1" lang="ko-KR" altLang="en-US" sz="1100">
              <a:solidFill>
                <a:srgbClr val="000000"/>
              </a:solidFill>
              <a:latin typeface="돋움" pitchFamily="50" charset="-127"/>
              <a:ea typeface="돋움" pitchFamily="50" charset="-127"/>
            </a:endParaRPr>
          </a:p>
        </p:txBody>
      </p:sp>
      <p:sp>
        <p:nvSpPr>
          <p:cNvPr id="3076" name="Line 92"/>
          <p:cNvSpPr>
            <a:spLocks noChangeShapeType="1"/>
          </p:cNvSpPr>
          <p:nvPr/>
        </p:nvSpPr>
        <p:spPr bwMode="auto">
          <a:xfrm flipH="1">
            <a:off x="0" y="357823"/>
            <a:ext cx="12801600" cy="0"/>
          </a:xfrm>
          <a:prstGeom prst="line">
            <a:avLst/>
          </a:prstGeom>
          <a:noFill/>
          <a:ln w="9525">
            <a:solidFill>
              <a:schemeClr val="tx1">
                <a:lumMod val="50000"/>
                <a:lumOff val="50000"/>
              </a:schemeClr>
            </a:solidFill>
            <a:round/>
            <a:headEnd/>
            <a:tailEnd/>
          </a:ln>
        </p:spPr>
        <p:txBody>
          <a:bodyPr wrap="none" lIns="120203" tIns="62504" rIns="120203" bIns="62504">
            <a:spAutoFit/>
          </a:bodyPr>
          <a:lstStyle/>
          <a:p>
            <a:pPr fontAlgn="base">
              <a:spcBef>
                <a:spcPct val="0"/>
              </a:spcBef>
              <a:spcAft>
                <a:spcPct val="0"/>
              </a:spcAft>
            </a:pPr>
            <a:endParaRPr kumimoji="1" lang="ko-KR" altLang="en-US" sz="1100">
              <a:solidFill>
                <a:srgbClr val="000000"/>
              </a:solidFill>
              <a:latin typeface="돋움" pitchFamily="50" charset="-127"/>
            </a:endParaRPr>
          </a:p>
        </p:txBody>
      </p:sp>
      <p:sp>
        <p:nvSpPr>
          <p:cNvPr id="9" name="Rectangle 13"/>
          <p:cNvSpPr>
            <a:spLocks noChangeArrowheads="1"/>
          </p:cNvSpPr>
          <p:nvPr/>
        </p:nvSpPr>
        <p:spPr bwMode="auto">
          <a:xfrm>
            <a:off x="1" y="7758785"/>
            <a:ext cx="1512000" cy="348932"/>
          </a:xfrm>
          <a:prstGeom prst="rect">
            <a:avLst/>
          </a:prstGeom>
          <a:solidFill>
            <a:srgbClr val="969696"/>
          </a:solidFill>
          <a:ln w="9525" algn="ctr">
            <a:noFill/>
            <a:miter lim="800000"/>
            <a:headEnd/>
            <a:tailEnd/>
          </a:ln>
        </p:spPr>
        <p:txBody>
          <a:bodyPr lIns="48083" tIns="61064" rIns="48083" bIns="61064" anchor="ctr" anchorCtr="0"/>
          <a:lstStyle/>
          <a:p>
            <a:pPr fontAlgn="base">
              <a:spcBef>
                <a:spcPct val="20000"/>
              </a:spcBef>
              <a:spcAft>
                <a:spcPct val="0"/>
              </a:spcAft>
              <a:buFont typeface="Wingdings"/>
              <a:buChar char="è"/>
              <a:defRPr/>
            </a:pPr>
            <a:r>
              <a:rPr kumimoji="1" lang="en-US" altLang="ko-KR" sz="1100" b="1">
                <a:solidFill>
                  <a:srgbClr val="FFFFFF"/>
                </a:solidFill>
                <a:latin typeface="Trebuchet MS" pitchFamily="34" charset="0"/>
                <a:ea typeface="맑은 고딕" pitchFamily="50" charset="-127"/>
              </a:rPr>
              <a:t> p </a:t>
            </a:r>
            <a:r>
              <a:rPr kumimoji="1" lang="en-US" altLang="ko-KR" sz="1100">
                <a:solidFill>
                  <a:srgbClr val="000000"/>
                </a:solidFill>
                <a:latin typeface="Trebuchet MS" pitchFamily="34" charset="0"/>
                <a:ea typeface="맑은 고딕" pitchFamily="50" charset="-127"/>
              </a:rPr>
              <a:t>#</a:t>
            </a:r>
            <a:fld id="{1EADBF76-9FB7-4F8C-91B0-222688585440}" type="slidenum">
              <a:rPr kumimoji="1" lang="en-US" altLang="ko-KR" sz="1100" smtClean="0">
                <a:solidFill>
                  <a:srgbClr val="000000"/>
                </a:solidFill>
                <a:latin typeface="Trebuchet MS" pitchFamily="34" charset="0"/>
                <a:ea typeface="맑은 고딕" pitchFamily="50" charset="-127"/>
              </a:rPr>
              <a:pPr fontAlgn="base">
                <a:spcBef>
                  <a:spcPct val="20000"/>
                </a:spcBef>
                <a:spcAft>
                  <a:spcPct val="0"/>
                </a:spcAft>
                <a:buFont typeface="Wingdings"/>
                <a:buChar char="è"/>
                <a:defRPr/>
              </a:pPr>
              <a:t>‹#›</a:t>
            </a:fld>
            <a:r>
              <a:rPr kumimoji="1" lang="en-US" altLang="ko-KR" sz="1100">
                <a:solidFill>
                  <a:srgbClr val="000000"/>
                </a:solidFill>
                <a:latin typeface="Trebuchet MS" pitchFamily="34" charset="0"/>
                <a:ea typeface="맑은 고딕" pitchFamily="50" charset="-127"/>
              </a:rPr>
              <a:t>  </a:t>
            </a:r>
            <a:r>
              <a:rPr kumimoji="1" lang="en-US" altLang="ko-KR" sz="1100" b="1">
                <a:solidFill>
                  <a:srgbClr val="FFFFFF"/>
                </a:solidFill>
                <a:latin typeface="Trebuchet MS" pitchFamily="34" charset="0"/>
                <a:ea typeface="맑은 고딕" pitchFamily="50" charset="-127"/>
              </a:rPr>
              <a:t>description</a:t>
            </a:r>
            <a:endParaRPr kumimoji="1" lang="en-US" altLang="ko-KR" sz="900" b="1">
              <a:solidFill>
                <a:srgbClr val="FFFFFF"/>
              </a:solidFill>
              <a:latin typeface="Trebuchet MS" pitchFamily="34" charset="0"/>
              <a:ea typeface="맑은 고딕" pitchFamily="50" charset="-127"/>
            </a:endParaRPr>
          </a:p>
        </p:txBody>
      </p:sp>
      <p:sp>
        <p:nvSpPr>
          <p:cNvPr id="15" name="Rectangle 86"/>
          <p:cNvSpPr>
            <a:spLocks noChangeArrowheads="1"/>
          </p:cNvSpPr>
          <p:nvPr/>
        </p:nvSpPr>
        <p:spPr bwMode="auto">
          <a:xfrm>
            <a:off x="0" y="7761010"/>
            <a:ext cx="12801600" cy="1840231"/>
          </a:xfrm>
          <a:prstGeom prst="rect">
            <a:avLst/>
          </a:prstGeom>
          <a:noFill/>
          <a:ln w="3175" algn="ctr">
            <a:solidFill>
              <a:schemeClr val="tx1">
                <a:lumMod val="50000"/>
                <a:lumOff val="50000"/>
              </a:schemeClr>
            </a:solidFill>
            <a:miter lim="800000"/>
            <a:headEnd/>
            <a:tailEnd/>
          </a:ln>
        </p:spPr>
        <p:txBody>
          <a:bodyPr wrap="none" lIns="122124" tIns="61064" rIns="122124" bIns="61064" anchor="ctr"/>
          <a:lstStyle/>
          <a:p>
            <a:pPr fontAlgn="base">
              <a:spcBef>
                <a:spcPct val="0"/>
              </a:spcBef>
              <a:spcAft>
                <a:spcPct val="0"/>
              </a:spcAft>
            </a:pPr>
            <a:r>
              <a:rPr kumimoji="1" lang="en-US" altLang="ko-KR" sz="1100">
                <a:solidFill>
                  <a:srgbClr val="000000"/>
                </a:solidFill>
                <a:latin typeface="돋움" pitchFamily="50" charset="-127"/>
                <a:ea typeface="돋움" pitchFamily="50" charset="-127"/>
              </a:rPr>
              <a:t> </a:t>
            </a:r>
            <a:endParaRPr kumimoji="1" lang="ko-KR" altLang="en-US" sz="1100">
              <a:solidFill>
                <a:srgbClr val="000000"/>
              </a:solidFill>
              <a:latin typeface="돋움" pitchFamily="50" charset="-127"/>
              <a:ea typeface="돋움" pitchFamily="50" charset="-127"/>
            </a:endParaRPr>
          </a:p>
        </p:txBody>
      </p:sp>
      <p:sp>
        <p:nvSpPr>
          <p:cNvPr id="7" name="Rectangle 15"/>
          <p:cNvSpPr>
            <a:spLocks noChangeArrowheads="1"/>
          </p:cNvSpPr>
          <p:nvPr/>
        </p:nvSpPr>
        <p:spPr bwMode="auto">
          <a:xfrm>
            <a:off x="-2227" y="7"/>
            <a:ext cx="1512000" cy="360725"/>
          </a:xfrm>
          <a:prstGeom prst="rect">
            <a:avLst/>
          </a:prstGeom>
          <a:solidFill>
            <a:schemeClr val="tx1">
              <a:lumMod val="50000"/>
              <a:lumOff val="50000"/>
            </a:schemeClr>
          </a:solidFill>
          <a:ln w="9525" algn="ctr">
            <a:noFill/>
            <a:miter lim="800000"/>
            <a:headEnd/>
            <a:tailEnd/>
          </a:ln>
        </p:spPr>
        <p:txBody>
          <a:bodyPr lIns="122124" tIns="61064" rIns="122124" bIns="61064" anchor="ctr"/>
          <a:lstStyle/>
          <a:p>
            <a:pPr algn="ctr" fontAlgn="base">
              <a:spcBef>
                <a:spcPct val="20000"/>
              </a:spcBef>
              <a:spcAft>
                <a:spcPct val="0"/>
              </a:spcAft>
            </a:pPr>
            <a:r>
              <a:rPr kumimoji="1" lang="en-US" altLang="ko-KR" sz="1300" b="1">
                <a:solidFill>
                  <a:srgbClr val="FFFFFF"/>
                </a:solidFill>
                <a:latin typeface="Trebuchet MS" pitchFamily="34" charset="0"/>
              </a:rPr>
              <a:t>title</a:t>
            </a:r>
            <a:endParaRPr kumimoji="1" lang="en-US" altLang="ko-KR" sz="1100" b="1">
              <a:solidFill>
                <a:srgbClr val="FFFFFF"/>
              </a:solidFill>
              <a:latin typeface="Trebuchet MS" pitchFamily="34" charset="0"/>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Lst>
  <p:hf sldNum="0" hdr="0" ftr="0" dt="0"/>
  <p:txStyles>
    <p:titleStyle>
      <a:lvl1pPr algn="ctr" rtl="0" eaLnBrk="0" fontAlgn="base" latinLnBrk="1" hangingPunct="0">
        <a:spcBef>
          <a:spcPct val="0"/>
        </a:spcBef>
        <a:spcAft>
          <a:spcPct val="0"/>
        </a:spcAft>
        <a:defRPr kumimoji="1" sz="5900">
          <a:solidFill>
            <a:schemeClr val="tx2"/>
          </a:solidFill>
          <a:latin typeface="+mj-lt"/>
          <a:ea typeface="+mj-ea"/>
          <a:cs typeface="+mj-cs"/>
        </a:defRPr>
      </a:lvl1pPr>
      <a:lvl2pPr algn="ctr" rtl="0" eaLnBrk="0" fontAlgn="base" latinLnBrk="1" hangingPunct="0">
        <a:spcBef>
          <a:spcPct val="0"/>
        </a:spcBef>
        <a:spcAft>
          <a:spcPct val="0"/>
        </a:spcAft>
        <a:defRPr kumimoji="1" sz="5900">
          <a:solidFill>
            <a:schemeClr val="tx2"/>
          </a:solidFill>
          <a:latin typeface="굴림" charset="-127"/>
          <a:ea typeface="굴림" charset="-127"/>
        </a:defRPr>
      </a:lvl2pPr>
      <a:lvl3pPr algn="ctr" rtl="0" eaLnBrk="0" fontAlgn="base" latinLnBrk="1" hangingPunct="0">
        <a:spcBef>
          <a:spcPct val="0"/>
        </a:spcBef>
        <a:spcAft>
          <a:spcPct val="0"/>
        </a:spcAft>
        <a:defRPr kumimoji="1" sz="5900">
          <a:solidFill>
            <a:schemeClr val="tx2"/>
          </a:solidFill>
          <a:latin typeface="굴림" charset="-127"/>
          <a:ea typeface="굴림" charset="-127"/>
        </a:defRPr>
      </a:lvl3pPr>
      <a:lvl4pPr algn="ctr" rtl="0" eaLnBrk="0" fontAlgn="base" latinLnBrk="1" hangingPunct="0">
        <a:spcBef>
          <a:spcPct val="0"/>
        </a:spcBef>
        <a:spcAft>
          <a:spcPct val="0"/>
        </a:spcAft>
        <a:defRPr kumimoji="1" sz="5900">
          <a:solidFill>
            <a:schemeClr val="tx2"/>
          </a:solidFill>
          <a:latin typeface="굴림" charset="-127"/>
          <a:ea typeface="굴림" charset="-127"/>
        </a:defRPr>
      </a:lvl4pPr>
      <a:lvl5pPr algn="ctr" rtl="0" eaLnBrk="0" fontAlgn="base" latinLnBrk="1" hangingPunct="0">
        <a:spcBef>
          <a:spcPct val="0"/>
        </a:spcBef>
        <a:spcAft>
          <a:spcPct val="0"/>
        </a:spcAft>
        <a:defRPr kumimoji="1" sz="5900">
          <a:solidFill>
            <a:schemeClr val="tx2"/>
          </a:solidFill>
          <a:latin typeface="굴림" charset="-127"/>
          <a:ea typeface="굴림" charset="-127"/>
        </a:defRPr>
      </a:lvl5pPr>
      <a:lvl6pPr marL="610625" algn="ctr" rtl="0" fontAlgn="base" latinLnBrk="1">
        <a:spcBef>
          <a:spcPct val="0"/>
        </a:spcBef>
        <a:spcAft>
          <a:spcPct val="0"/>
        </a:spcAft>
        <a:defRPr kumimoji="1" sz="5900">
          <a:solidFill>
            <a:schemeClr val="tx2"/>
          </a:solidFill>
          <a:latin typeface="굴림" charset="-127"/>
          <a:ea typeface="굴림" charset="-127"/>
        </a:defRPr>
      </a:lvl6pPr>
      <a:lvl7pPr marL="1221251" algn="ctr" rtl="0" fontAlgn="base" latinLnBrk="1">
        <a:spcBef>
          <a:spcPct val="0"/>
        </a:spcBef>
        <a:spcAft>
          <a:spcPct val="0"/>
        </a:spcAft>
        <a:defRPr kumimoji="1" sz="5900">
          <a:solidFill>
            <a:schemeClr val="tx2"/>
          </a:solidFill>
          <a:latin typeface="굴림" charset="-127"/>
          <a:ea typeface="굴림" charset="-127"/>
        </a:defRPr>
      </a:lvl7pPr>
      <a:lvl8pPr marL="1831879" algn="ctr" rtl="0" fontAlgn="base" latinLnBrk="1">
        <a:spcBef>
          <a:spcPct val="0"/>
        </a:spcBef>
        <a:spcAft>
          <a:spcPct val="0"/>
        </a:spcAft>
        <a:defRPr kumimoji="1" sz="5900">
          <a:solidFill>
            <a:schemeClr val="tx2"/>
          </a:solidFill>
          <a:latin typeface="굴림" charset="-127"/>
          <a:ea typeface="굴림" charset="-127"/>
        </a:defRPr>
      </a:lvl8pPr>
      <a:lvl9pPr marL="2442503" algn="ctr" rtl="0" fontAlgn="base" latinLnBrk="1">
        <a:spcBef>
          <a:spcPct val="0"/>
        </a:spcBef>
        <a:spcAft>
          <a:spcPct val="0"/>
        </a:spcAft>
        <a:defRPr kumimoji="1" sz="5900">
          <a:solidFill>
            <a:schemeClr val="tx2"/>
          </a:solidFill>
          <a:latin typeface="굴림" charset="-127"/>
          <a:ea typeface="굴림" charset="-127"/>
        </a:defRPr>
      </a:lvl9pPr>
    </p:titleStyle>
    <p:bodyStyle>
      <a:lvl1pPr marL="457970" indent="-457970" algn="l" rtl="0" eaLnBrk="0" fontAlgn="base" latinLnBrk="1" hangingPunct="0">
        <a:spcBef>
          <a:spcPct val="20000"/>
        </a:spcBef>
        <a:spcAft>
          <a:spcPct val="0"/>
        </a:spcAft>
        <a:buChar char="•"/>
        <a:defRPr kumimoji="1" sz="4300">
          <a:solidFill>
            <a:schemeClr val="tx1"/>
          </a:solidFill>
          <a:latin typeface="+mn-lt"/>
          <a:ea typeface="+mn-ea"/>
          <a:cs typeface="+mn-cs"/>
        </a:defRPr>
      </a:lvl1pPr>
      <a:lvl2pPr marL="992267" indent="-381642" algn="l" rtl="0" eaLnBrk="0" fontAlgn="base" latinLnBrk="1" hangingPunct="0">
        <a:spcBef>
          <a:spcPct val="20000"/>
        </a:spcBef>
        <a:spcAft>
          <a:spcPct val="0"/>
        </a:spcAft>
        <a:buChar char="–"/>
        <a:defRPr kumimoji="1" sz="3700">
          <a:solidFill>
            <a:schemeClr val="tx1"/>
          </a:solidFill>
          <a:latin typeface="+mn-lt"/>
          <a:ea typeface="+mn-ea"/>
        </a:defRPr>
      </a:lvl2pPr>
      <a:lvl3pPr marL="1526565" indent="-305312" algn="l" rtl="0" eaLnBrk="0" fontAlgn="base" latinLnBrk="1" hangingPunct="0">
        <a:spcBef>
          <a:spcPct val="20000"/>
        </a:spcBef>
        <a:spcAft>
          <a:spcPct val="0"/>
        </a:spcAft>
        <a:buChar char="•"/>
        <a:defRPr kumimoji="1" sz="3200">
          <a:solidFill>
            <a:schemeClr val="tx1"/>
          </a:solidFill>
          <a:latin typeface="+mn-lt"/>
          <a:ea typeface="+mn-ea"/>
        </a:defRPr>
      </a:lvl3pPr>
      <a:lvl4pPr marL="2137190" indent="-305312" algn="l" rtl="0" eaLnBrk="0" fontAlgn="base" latinLnBrk="1" hangingPunct="0">
        <a:spcBef>
          <a:spcPct val="20000"/>
        </a:spcBef>
        <a:spcAft>
          <a:spcPct val="0"/>
        </a:spcAft>
        <a:buChar char="–"/>
        <a:defRPr kumimoji="1" sz="2700">
          <a:solidFill>
            <a:schemeClr val="tx1"/>
          </a:solidFill>
          <a:latin typeface="+mn-lt"/>
          <a:ea typeface="+mn-ea"/>
        </a:defRPr>
      </a:lvl4pPr>
      <a:lvl5pPr marL="2747816" indent="-305312" algn="l" rtl="0" eaLnBrk="0" fontAlgn="base" latinLnBrk="1" hangingPunct="0">
        <a:spcBef>
          <a:spcPct val="20000"/>
        </a:spcBef>
        <a:spcAft>
          <a:spcPct val="0"/>
        </a:spcAft>
        <a:buChar char="»"/>
        <a:defRPr kumimoji="1" sz="2700">
          <a:solidFill>
            <a:schemeClr val="tx1"/>
          </a:solidFill>
          <a:latin typeface="+mn-lt"/>
          <a:ea typeface="+mn-ea"/>
        </a:defRPr>
      </a:lvl5pPr>
      <a:lvl6pPr marL="3358443" indent="-305312" algn="l" rtl="0" fontAlgn="base" latinLnBrk="1">
        <a:spcBef>
          <a:spcPct val="20000"/>
        </a:spcBef>
        <a:spcAft>
          <a:spcPct val="0"/>
        </a:spcAft>
        <a:buChar char="»"/>
        <a:defRPr kumimoji="1" sz="2700">
          <a:solidFill>
            <a:schemeClr val="tx1"/>
          </a:solidFill>
          <a:latin typeface="+mn-lt"/>
          <a:ea typeface="+mn-ea"/>
        </a:defRPr>
      </a:lvl6pPr>
      <a:lvl7pPr marL="3969068" indent="-305312" algn="l" rtl="0" fontAlgn="base" latinLnBrk="1">
        <a:spcBef>
          <a:spcPct val="20000"/>
        </a:spcBef>
        <a:spcAft>
          <a:spcPct val="0"/>
        </a:spcAft>
        <a:buChar char="»"/>
        <a:defRPr kumimoji="1" sz="2700">
          <a:solidFill>
            <a:schemeClr val="tx1"/>
          </a:solidFill>
          <a:latin typeface="+mn-lt"/>
          <a:ea typeface="+mn-ea"/>
        </a:defRPr>
      </a:lvl7pPr>
      <a:lvl8pPr marL="4579695" indent="-305312" algn="l" rtl="0" fontAlgn="base" latinLnBrk="1">
        <a:spcBef>
          <a:spcPct val="20000"/>
        </a:spcBef>
        <a:spcAft>
          <a:spcPct val="0"/>
        </a:spcAft>
        <a:buChar char="»"/>
        <a:defRPr kumimoji="1" sz="2700">
          <a:solidFill>
            <a:schemeClr val="tx1"/>
          </a:solidFill>
          <a:latin typeface="+mn-lt"/>
          <a:ea typeface="+mn-ea"/>
        </a:defRPr>
      </a:lvl8pPr>
      <a:lvl9pPr marL="5190320" indent="-305312" algn="l" rtl="0" fontAlgn="base" latinLnBrk="1">
        <a:spcBef>
          <a:spcPct val="20000"/>
        </a:spcBef>
        <a:spcAft>
          <a:spcPct val="0"/>
        </a:spcAft>
        <a:buChar char="»"/>
        <a:defRPr kumimoji="1" sz="2700">
          <a:solidFill>
            <a:schemeClr val="tx1"/>
          </a:solidFill>
          <a:latin typeface="+mn-lt"/>
          <a:ea typeface="+mn-ea"/>
        </a:defRPr>
      </a:lvl9pPr>
    </p:bodyStyle>
    <p:otherStyle>
      <a:defPPr>
        <a:defRPr lang="ko-KR"/>
      </a:defPPr>
      <a:lvl1pPr marL="0" algn="l" defTabSz="1221251" rtl="0" eaLnBrk="1" latinLnBrk="1" hangingPunct="1">
        <a:defRPr sz="2400" kern="1200">
          <a:solidFill>
            <a:schemeClr val="tx1"/>
          </a:solidFill>
          <a:latin typeface="+mn-lt"/>
          <a:ea typeface="+mn-ea"/>
          <a:cs typeface="+mn-cs"/>
        </a:defRPr>
      </a:lvl1pPr>
      <a:lvl2pPr marL="610625" algn="l" defTabSz="1221251" rtl="0" eaLnBrk="1" latinLnBrk="1" hangingPunct="1">
        <a:defRPr sz="2400" kern="1200">
          <a:solidFill>
            <a:schemeClr val="tx1"/>
          </a:solidFill>
          <a:latin typeface="+mn-lt"/>
          <a:ea typeface="+mn-ea"/>
          <a:cs typeface="+mn-cs"/>
        </a:defRPr>
      </a:lvl2pPr>
      <a:lvl3pPr marL="1221251" algn="l" defTabSz="1221251" rtl="0" eaLnBrk="1" latinLnBrk="1" hangingPunct="1">
        <a:defRPr sz="2400" kern="1200">
          <a:solidFill>
            <a:schemeClr val="tx1"/>
          </a:solidFill>
          <a:latin typeface="+mn-lt"/>
          <a:ea typeface="+mn-ea"/>
          <a:cs typeface="+mn-cs"/>
        </a:defRPr>
      </a:lvl3pPr>
      <a:lvl4pPr marL="1831879" algn="l" defTabSz="1221251" rtl="0" eaLnBrk="1" latinLnBrk="1" hangingPunct="1">
        <a:defRPr sz="2400" kern="1200">
          <a:solidFill>
            <a:schemeClr val="tx1"/>
          </a:solidFill>
          <a:latin typeface="+mn-lt"/>
          <a:ea typeface="+mn-ea"/>
          <a:cs typeface="+mn-cs"/>
        </a:defRPr>
      </a:lvl4pPr>
      <a:lvl5pPr marL="2442503" algn="l" defTabSz="1221251" rtl="0" eaLnBrk="1" latinLnBrk="1" hangingPunct="1">
        <a:defRPr sz="2400" kern="1200">
          <a:solidFill>
            <a:schemeClr val="tx1"/>
          </a:solidFill>
          <a:latin typeface="+mn-lt"/>
          <a:ea typeface="+mn-ea"/>
          <a:cs typeface="+mn-cs"/>
        </a:defRPr>
      </a:lvl5pPr>
      <a:lvl6pPr marL="3053130" algn="l" defTabSz="1221251" rtl="0" eaLnBrk="1" latinLnBrk="1" hangingPunct="1">
        <a:defRPr sz="2400" kern="1200">
          <a:solidFill>
            <a:schemeClr val="tx1"/>
          </a:solidFill>
          <a:latin typeface="+mn-lt"/>
          <a:ea typeface="+mn-ea"/>
          <a:cs typeface="+mn-cs"/>
        </a:defRPr>
      </a:lvl6pPr>
      <a:lvl7pPr marL="3663756" algn="l" defTabSz="1221251" rtl="0" eaLnBrk="1" latinLnBrk="1" hangingPunct="1">
        <a:defRPr sz="2400" kern="1200">
          <a:solidFill>
            <a:schemeClr val="tx1"/>
          </a:solidFill>
          <a:latin typeface="+mn-lt"/>
          <a:ea typeface="+mn-ea"/>
          <a:cs typeface="+mn-cs"/>
        </a:defRPr>
      </a:lvl7pPr>
      <a:lvl8pPr marL="4274381" algn="l" defTabSz="1221251" rtl="0" eaLnBrk="1" latinLnBrk="1" hangingPunct="1">
        <a:defRPr sz="2400" kern="1200">
          <a:solidFill>
            <a:schemeClr val="tx1"/>
          </a:solidFill>
          <a:latin typeface="+mn-lt"/>
          <a:ea typeface="+mn-ea"/>
          <a:cs typeface="+mn-cs"/>
        </a:defRPr>
      </a:lvl8pPr>
      <a:lvl9pPr marL="4885006" algn="l" defTabSz="1221251" rtl="0" eaLnBrk="1" latinLnBrk="1" hangingPunct="1">
        <a:defRPr sz="24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5" name="Rectangle 57"/>
          <p:cNvSpPr>
            <a:spLocks noChangeArrowheads="1"/>
          </p:cNvSpPr>
          <p:nvPr/>
        </p:nvSpPr>
        <p:spPr bwMode="auto">
          <a:xfrm>
            <a:off x="0" y="0"/>
            <a:ext cx="12801600" cy="9601200"/>
          </a:xfrm>
          <a:prstGeom prst="rect">
            <a:avLst/>
          </a:prstGeom>
          <a:noFill/>
          <a:ln w="3175" algn="ctr">
            <a:solidFill>
              <a:schemeClr val="tx1">
                <a:lumMod val="50000"/>
                <a:lumOff val="50000"/>
              </a:schemeClr>
            </a:solidFill>
            <a:miter lim="800000"/>
            <a:headEnd/>
            <a:tailEnd/>
          </a:ln>
        </p:spPr>
        <p:txBody>
          <a:bodyPr wrap="none" lIns="122102" tIns="61053" rIns="122102" bIns="61053" anchor="ctr"/>
          <a:lstStyle/>
          <a:p>
            <a:pPr fontAlgn="base">
              <a:spcBef>
                <a:spcPct val="0"/>
              </a:spcBef>
              <a:spcAft>
                <a:spcPct val="0"/>
              </a:spcAft>
            </a:pPr>
            <a:endParaRPr kumimoji="1" lang="ko-KR" altLang="en-US" sz="1100">
              <a:solidFill>
                <a:srgbClr val="000000"/>
              </a:solidFill>
              <a:latin typeface="돋움" pitchFamily="50" charset="-127"/>
              <a:ea typeface="돋움" pitchFamily="50" charset="-127"/>
            </a:endParaRPr>
          </a:p>
        </p:txBody>
      </p:sp>
      <p:sp>
        <p:nvSpPr>
          <p:cNvPr id="3076" name="Line 92"/>
          <p:cNvSpPr>
            <a:spLocks noChangeShapeType="1"/>
          </p:cNvSpPr>
          <p:nvPr/>
        </p:nvSpPr>
        <p:spPr bwMode="auto">
          <a:xfrm flipH="1">
            <a:off x="0" y="357823"/>
            <a:ext cx="12801600" cy="0"/>
          </a:xfrm>
          <a:prstGeom prst="line">
            <a:avLst/>
          </a:prstGeom>
          <a:noFill/>
          <a:ln w="9525">
            <a:solidFill>
              <a:schemeClr val="tx1">
                <a:lumMod val="50000"/>
                <a:lumOff val="50000"/>
              </a:schemeClr>
            </a:solidFill>
            <a:round/>
            <a:headEnd/>
            <a:tailEnd/>
          </a:ln>
        </p:spPr>
        <p:txBody>
          <a:bodyPr wrap="none" lIns="120181" tIns="62492" rIns="120181" bIns="62492">
            <a:spAutoFit/>
          </a:bodyPr>
          <a:lstStyle/>
          <a:p>
            <a:pPr fontAlgn="base">
              <a:spcBef>
                <a:spcPct val="0"/>
              </a:spcBef>
              <a:spcAft>
                <a:spcPct val="0"/>
              </a:spcAft>
            </a:pPr>
            <a:endParaRPr kumimoji="1" lang="ko-KR" altLang="en-US" sz="1100">
              <a:solidFill>
                <a:srgbClr val="000000"/>
              </a:solidFill>
              <a:latin typeface="돋움" pitchFamily="50" charset="-127"/>
            </a:endParaRPr>
          </a:p>
        </p:txBody>
      </p:sp>
      <p:sp>
        <p:nvSpPr>
          <p:cNvPr id="9" name="Rectangle 13"/>
          <p:cNvSpPr>
            <a:spLocks noChangeArrowheads="1"/>
          </p:cNvSpPr>
          <p:nvPr/>
        </p:nvSpPr>
        <p:spPr bwMode="auto">
          <a:xfrm>
            <a:off x="1" y="7758775"/>
            <a:ext cx="1512000" cy="348932"/>
          </a:xfrm>
          <a:prstGeom prst="rect">
            <a:avLst/>
          </a:prstGeom>
          <a:solidFill>
            <a:srgbClr val="969696"/>
          </a:solidFill>
          <a:ln w="9525" algn="ctr">
            <a:noFill/>
            <a:miter lim="800000"/>
            <a:headEnd/>
            <a:tailEnd/>
          </a:ln>
        </p:spPr>
        <p:txBody>
          <a:bodyPr lIns="48075" tIns="61053" rIns="48075" bIns="61053" anchor="ctr" anchorCtr="0"/>
          <a:lstStyle/>
          <a:p>
            <a:pPr fontAlgn="base">
              <a:spcBef>
                <a:spcPct val="20000"/>
              </a:spcBef>
              <a:spcAft>
                <a:spcPct val="0"/>
              </a:spcAft>
              <a:buFont typeface="Wingdings"/>
              <a:buChar char="è"/>
              <a:defRPr/>
            </a:pPr>
            <a:r>
              <a:rPr kumimoji="1" lang="en-US" altLang="ko-KR" sz="1100" b="1">
                <a:solidFill>
                  <a:srgbClr val="FFFFFF"/>
                </a:solidFill>
                <a:latin typeface="Trebuchet MS" pitchFamily="34" charset="0"/>
                <a:ea typeface="맑은 고딕" pitchFamily="50" charset="-127"/>
              </a:rPr>
              <a:t> p </a:t>
            </a:r>
            <a:r>
              <a:rPr kumimoji="1" lang="en-US" altLang="ko-KR" sz="1100">
                <a:solidFill>
                  <a:srgbClr val="000000"/>
                </a:solidFill>
                <a:latin typeface="Trebuchet MS" pitchFamily="34" charset="0"/>
                <a:ea typeface="맑은 고딕" pitchFamily="50" charset="-127"/>
              </a:rPr>
              <a:t>#</a:t>
            </a:r>
            <a:fld id="{1EADBF76-9FB7-4F8C-91B0-222688585440}" type="slidenum">
              <a:rPr kumimoji="1" lang="en-US" altLang="ko-KR" sz="1100" smtClean="0">
                <a:solidFill>
                  <a:srgbClr val="000000"/>
                </a:solidFill>
                <a:latin typeface="Trebuchet MS" pitchFamily="34" charset="0"/>
                <a:ea typeface="맑은 고딕" pitchFamily="50" charset="-127"/>
              </a:rPr>
              <a:pPr fontAlgn="base">
                <a:spcBef>
                  <a:spcPct val="20000"/>
                </a:spcBef>
                <a:spcAft>
                  <a:spcPct val="0"/>
                </a:spcAft>
                <a:buFont typeface="Wingdings"/>
                <a:buChar char="è"/>
                <a:defRPr/>
              </a:pPr>
              <a:t>‹#›</a:t>
            </a:fld>
            <a:r>
              <a:rPr kumimoji="1" lang="en-US" altLang="ko-KR" sz="1100">
                <a:solidFill>
                  <a:srgbClr val="000000"/>
                </a:solidFill>
                <a:latin typeface="Trebuchet MS" pitchFamily="34" charset="0"/>
                <a:ea typeface="맑은 고딕" pitchFamily="50" charset="-127"/>
              </a:rPr>
              <a:t>  </a:t>
            </a:r>
            <a:r>
              <a:rPr kumimoji="1" lang="en-US" altLang="ko-KR" sz="1100" b="1">
                <a:solidFill>
                  <a:srgbClr val="FFFFFF"/>
                </a:solidFill>
                <a:latin typeface="Trebuchet MS" pitchFamily="34" charset="0"/>
                <a:ea typeface="맑은 고딕" pitchFamily="50" charset="-127"/>
              </a:rPr>
              <a:t>description</a:t>
            </a:r>
            <a:endParaRPr kumimoji="1" lang="en-US" altLang="ko-KR" sz="900" b="1">
              <a:solidFill>
                <a:srgbClr val="FFFFFF"/>
              </a:solidFill>
              <a:latin typeface="Trebuchet MS" pitchFamily="34" charset="0"/>
              <a:ea typeface="맑은 고딕" pitchFamily="50" charset="-127"/>
            </a:endParaRPr>
          </a:p>
        </p:txBody>
      </p:sp>
      <p:sp>
        <p:nvSpPr>
          <p:cNvPr id="15" name="Rectangle 86"/>
          <p:cNvSpPr>
            <a:spLocks noChangeArrowheads="1"/>
          </p:cNvSpPr>
          <p:nvPr/>
        </p:nvSpPr>
        <p:spPr bwMode="auto">
          <a:xfrm>
            <a:off x="0" y="7761003"/>
            <a:ext cx="12801600" cy="1840231"/>
          </a:xfrm>
          <a:prstGeom prst="rect">
            <a:avLst/>
          </a:prstGeom>
          <a:noFill/>
          <a:ln w="3175" algn="ctr">
            <a:solidFill>
              <a:schemeClr val="tx1">
                <a:lumMod val="50000"/>
                <a:lumOff val="50000"/>
              </a:schemeClr>
            </a:solidFill>
            <a:miter lim="800000"/>
            <a:headEnd/>
            <a:tailEnd/>
          </a:ln>
        </p:spPr>
        <p:txBody>
          <a:bodyPr wrap="none" lIns="122102" tIns="61053" rIns="122102" bIns="61053" anchor="ctr"/>
          <a:lstStyle/>
          <a:p>
            <a:pPr fontAlgn="base">
              <a:spcBef>
                <a:spcPct val="0"/>
              </a:spcBef>
              <a:spcAft>
                <a:spcPct val="0"/>
              </a:spcAft>
            </a:pPr>
            <a:r>
              <a:rPr kumimoji="1" lang="en-US" altLang="ko-KR" sz="1100">
                <a:solidFill>
                  <a:srgbClr val="000000"/>
                </a:solidFill>
                <a:latin typeface="돋움" pitchFamily="50" charset="-127"/>
                <a:ea typeface="돋움" pitchFamily="50" charset="-127"/>
              </a:rPr>
              <a:t> </a:t>
            </a:r>
            <a:endParaRPr kumimoji="1" lang="ko-KR" altLang="en-US" sz="1100">
              <a:solidFill>
                <a:srgbClr val="000000"/>
              </a:solidFill>
              <a:latin typeface="돋움" pitchFamily="50" charset="-127"/>
              <a:ea typeface="돋움" pitchFamily="50" charset="-127"/>
            </a:endParaRPr>
          </a:p>
        </p:txBody>
      </p:sp>
      <p:sp>
        <p:nvSpPr>
          <p:cNvPr id="7" name="Rectangle 15"/>
          <p:cNvSpPr>
            <a:spLocks noChangeArrowheads="1"/>
          </p:cNvSpPr>
          <p:nvPr/>
        </p:nvSpPr>
        <p:spPr bwMode="auto">
          <a:xfrm>
            <a:off x="-2227" y="8"/>
            <a:ext cx="1512000" cy="360725"/>
          </a:xfrm>
          <a:prstGeom prst="rect">
            <a:avLst/>
          </a:prstGeom>
          <a:solidFill>
            <a:schemeClr val="tx1">
              <a:lumMod val="50000"/>
              <a:lumOff val="50000"/>
            </a:schemeClr>
          </a:solidFill>
          <a:ln w="9525" algn="ctr">
            <a:noFill/>
            <a:miter lim="800000"/>
            <a:headEnd/>
            <a:tailEnd/>
          </a:ln>
        </p:spPr>
        <p:txBody>
          <a:bodyPr lIns="122102" tIns="61053" rIns="122102" bIns="61053" anchor="ctr"/>
          <a:lstStyle/>
          <a:p>
            <a:pPr algn="ctr" fontAlgn="base">
              <a:spcBef>
                <a:spcPct val="20000"/>
              </a:spcBef>
              <a:spcAft>
                <a:spcPct val="0"/>
              </a:spcAft>
            </a:pPr>
            <a:r>
              <a:rPr kumimoji="1" lang="en-US" altLang="ko-KR" sz="1300" b="1">
                <a:solidFill>
                  <a:srgbClr val="FFFFFF"/>
                </a:solidFill>
                <a:latin typeface="Trebuchet MS" pitchFamily="34" charset="0"/>
              </a:rPr>
              <a:t>title</a:t>
            </a:r>
            <a:endParaRPr kumimoji="1" lang="en-US" altLang="ko-KR" sz="1100" b="1">
              <a:solidFill>
                <a:srgbClr val="FFFFFF"/>
              </a:solidFill>
              <a:latin typeface="Trebuchet MS" pitchFamily="34" charset="0"/>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Lst>
  <p:hf sldNum="0" hdr="0" ftr="0" dt="0"/>
  <p:txStyles>
    <p:titleStyle>
      <a:lvl1pPr algn="ctr" rtl="0" eaLnBrk="0" fontAlgn="base" latinLnBrk="1" hangingPunct="0">
        <a:spcBef>
          <a:spcPct val="0"/>
        </a:spcBef>
        <a:spcAft>
          <a:spcPct val="0"/>
        </a:spcAft>
        <a:defRPr kumimoji="1" sz="5900">
          <a:solidFill>
            <a:schemeClr val="tx2"/>
          </a:solidFill>
          <a:latin typeface="+mj-lt"/>
          <a:ea typeface="+mj-ea"/>
          <a:cs typeface="+mj-cs"/>
        </a:defRPr>
      </a:lvl1pPr>
      <a:lvl2pPr algn="ctr" rtl="0" eaLnBrk="0" fontAlgn="base" latinLnBrk="1" hangingPunct="0">
        <a:spcBef>
          <a:spcPct val="0"/>
        </a:spcBef>
        <a:spcAft>
          <a:spcPct val="0"/>
        </a:spcAft>
        <a:defRPr kumimoji="1" sz="5900">
          <a:solidFill>
            <a:schemeClr val="tx2"/>
          </a:solidFill>
          <a:latin typeface="굴림" charset="-127"/>
          <a:ea typeface="굴림" charset="-127"/>
        </a:defRPr>
      </a:lvl2pPr>
      <a:lvl3pPr algn="ctr" rtl="0" eaLnBrk="0" fontAlgn="base" latinLnBrk="1" hangingPunct="0">
        <a:spcBef>
          <a:spcPct val="0"/>
        </a:spcBef>
        <a:spcAft>
          <a:spcPct val="0"/>
        </a:spcAft>
        <a:defRPr kumimoji="1" sz="5900">
          <a:solidFill>
            <a:schemeClr val="tx2"/>
          </a:solidFill>
          <a:latin typeface="굴림" charset="-127"/>
          <a:ea typeface="굴림" charset="-127"/>
        </a:defRPr>
      </a:lvl3pPr>
      <a:lvl4pPr algn="ctr" rtl="0" eaLnBrk="0" fontAlgn="base" latinLnBrk="1" hangingPunct="0">
        <a:spcBef>
          <a:spcPct val="0"/>
        </a:spcBef>
        <a:spcAft>
          <a:spcPct val="0"/>
        </a:spcAft>
        <a:defRPr kumimoji="1" sz="5900">
          <a:solidFill>
            <a:schemeClr val="tx2"/>
          </a:solidFill>
          <a:latin typeface="굴림" charset="-127"/>
          <a:ea typeface="굴림" charset="-127"/>
        </a:defRPr>
      </a:lvl4pPr>
      <a:lvl5pPr algn="ctr" rtl="0" eaLnBrk="0" fontAlgn="base" latinLnBrk="1" hangingPunct="0">
        <a:spcBef>
          <a:spcPct val="0"/>
        </a:spcBef>
        <a:spcAft>
          <a:spcPct val="0"/>
        </a:spcAft>
        <a:defRPr kumimoji="1" sz="5900">
          <a:solidFill>
            <a:schemeClr val="tx2"/>
          </a:solidFill>
          <a:latin typeface="굴림" charset="-127"/>
          <a:ea typeface="굴림" charset="-127"/>
        </a:defRPr>
      </a:lvl5pPr>
      <a:lvl6pPr marL="610515" algn="ctr" rtl="0" fontAlgn="base" latinLnBrk="1">
        <a:spcBef>
          <a:spcPct val="0"/>
        </a:spcBef>
        <a:spcAft>
          <a:spcPct val="0"/>
        </a:spcAft>
        <a:defRPr kumimoji="1" sz="5900">
          <a:solidFill>
            <a:schemeClr val="tx2"/>
          </a:solidFill>
          <a:latin typeface="굴림" charset="-127"/>
          <a:ea typeface="굴림" charset="-127"/>
        </a:defRPr>
      </a:lvl6pPr>
      <a:lvl7pPr marL="1221031" algn="ctr" rtl="0" fontAlgn="base" latinLnBrk="1">
        <a:spcBef>
          <a:spcPct val="0"/>
        </a:spcBef>
        <a:spcAft>
          <a:spcPct val="0"/>
        </a:spcAft>
        <a:defRPr kumimoji="1" sz="5900">
          <a:solidFill>
            <a:schemeClr val="tx2"/>
          </a:solidFill>
          <a:latin typeface="굴림" charset="-127"/>
          <a:ea typeface="굴림" charset="-127"/>
        </a:defRPr>
      </a:lvl7pPr>
      <a:lvl8pPr marL="1831549" algn="ctr" rtl="0" fontAlgn="base" latinLnBrk="1">
        <a:spcBef>
          <a:spcPct val="0"/>
        </a:spcBef>
        <a:spcAft>
          <a:spcPct val="0"/>
        </a:spcAft>
        <a:defRPr kumimoji="1" sz="5900">
          <a:solidFill>
            <a:schemeClr val="tx2"/>
          </a:solidFill>
          <a:latin typeface="굴림" charset="-127"/>
          <a:ea typeface="굴림" charset="-127"/>
        </a:defRPr>
      </a:lvl8pPr>
      <a:lvl9pPr marL="2442063" algn="ctr" rtl="0" fontAlgn="base" latinLnBrk="1">
        <a:spcBef>
          <a:spcPct val="0"/>
        </a:spcBef>
        <a:spcAft>
          <a:spcPct val="0"/>
        </a:spcAft>
        <a:defRPr kumimoji="1" sz="5900">
          <a:solidFill>
            <a:schemeClr val="tx2"/>
          </a:solidFill>
          <a:latin typeface="굴림" charset="-127"/>
          <a:ea typeface="굴림" charset="-127"/>
        </a:defRPr>
      </a:lvl9pPr>
    </p:titleStyle>
    <p:bodyStyle>
      <a:lvl1pPr marL="457887" indent="-457887" algn="l" rtl="0" eaLnBrk="0" fontAlgn="base" latinLnBrk="1" hangingPunct="0">
        <a:spcBef>
          <a:spcPct val="20000"/>
        </a:spcBef>
        <a:spcAft>
          <a:spcPct val="0"/>
        </a:spcAft>
        <a:buChar char="•"/>
        <a:defRPr kumimoji="1" sz="4300">
          <a:solidFill>
            <a:schemeClr val="tx1"/>
          </a:solidFill>
          <a:latin typeface="+mn-lt"/>
          <a:ea typeface="+mn-ea"/>
          <a:cs typeface="+mn-cs"/>
        </a:defRPr>
      </a:lvl1pPr>
      <a:lvl2pPr marL="992088" indent="-381574" algn="l" rtl="0" eaLnBrk="0" fontAlgn="base" latinLnBrk="1" hangingPunct="0">
        <a:spcBef>
          <a:spcPct val="20000"/>
        </a:spcBef>
        <a:spcAft>
          <a:spcPct val="0"/>
        </a:spcAft>
        <a:buChar char="–"/>
        <a:defRPr kumimoji="1" sz="3700">
          <a:solidFill>
            <a:schemeClr val="tx1"/>
          </a:solidFill>
          <a:latin typeface="+mn-lt"/>
          <a:ea typeface="+mn-ea"/>
        </a:defRPr>
      </a:lvl2pPr>
      <a:lvl3pPr marL="1526290" indent="-305256" algn="l" rtl="0" eaLnBrk="0" fontAlgn="base" latinLnBrk="1" hangingPunct="0">
        <a:spcBef>
          <a:spcPct val="20000"/>
        </a:spcBef>
        <a:spcAft>
          <a:spcPct val="0"/>
        </a:spcAft>
        <a:buChar char="•"/>
        <a:defRPr kumimoji="1" sz="3200">
          <a:solidFill>
            <a:schemeClr val="tx1"/>
          </a:solidFill>
          <a:latin typeface="+mn-lt"/>
          <a:ea typeface="+mn-ea"/>
        </a:defRPr>
      </a:lvl3pPr>
      <a:lvl4pPr marL="2136805" indent="-305256" algn="l" rtl="0" eaLnBrk="0" fontAlgn="base" latinLnBrk="1" hangingPunct="0">
        <a:spcBef>
          <a:spcPct val="20000"/>
        </a:spcBef>
        <a:spcAft>
          <a:spcPct val="0"/>
        </a:spcAft>
        <a:buChar char="–"/>
        <a:defRPr kumimoji="1" sz="2700">
          <a:solidFill>
            <a:schemeClr val="tx1"/>
          </a:solidFill>
          <a:latin typeface="+mn-lt"/>
          <a:ea typeface="+mn-ea"/>
        </a:defRPr>
      </a:lvl4pPr>
      <a:lvl5pPr marL="2747321" indent="-305256" algn="l" rtl="0" eaLnBrk="0" fontAlgn="base" latinLnBrk="1" hangingPunct="0">
        <a:spcBef>
          <a:spcPct val="20000"/>
        </a:spcBef>
        <a:spcAft>
          <a:spcPct val="0"/>
        </a:spcAft>
        <a:buChar char="»"/>
        <a:defRPr kumimoji="1" sz="2700">
          <a:solidFill>
            <a:schemeClr val="tx1"/>
          </a:solidFill>
          <a:latin typeface="+mn-lt"/>
          <a:ea typeface="+mn-ea"/>
        </a:defRPr>
      </a:lvl5pPr>
      <a:lvl6pPr marL="3357837" indent="-305256" algn="l" rtl="0" fontAlgn="base" latinLnBrk="1">
        <a:spcBef>
          <a:spcPct val="20000"/>
        </a:spcBef>
        <a:spcAft>
          <a:spcPct val="0"/>
        </a:spcAft>
        <a:buChar char="»"/>
        <a:defRPr kumimoji="1" sz="2700">
          <a:solidFill>
            <a:schemeClr val="tx1"/>
          </a:solidFill>
          <a:latin typeface="+mn-lt"/>
          <a:ea typeface="+mn-ea"/>
        </a:defRPr>
      </a:lvl6pPr>
      <a:lvl7pPr marL="3968353" indent="-305256" algn="l" rtl="0" fontAlgn="base" latinLnBrk="1">
        <a:spcBef>
          <a:spcPct val="20000"/>
        </a:spcBef>
        <a:spcAft>
          <a:spcPct val="0"/>
        </a:spcAft>
        <a:buChar char="»"/>
        <a:defRPr kumimoji="1" sz="2700">
          <a:solidFill>
            <a:schemeClr val="tx1"/>
          </a:solidFill>
          <a:latin typeface="+mn-lt"/>
          <a:ea typeface="+mn-ea"/>
        </a:defRPr>
      </a:lvl7pPr>
      <a:lvl8pPr marL="4578869" indent="-305256" algn="l" rtl="0" fontAlgn="base" latinLnBrk="1">
        <a:spcBef>
          <a:spcPct val="20000"/>
        </a:spcBef>
        <a:spcAft>
          <a:spcPct val="0"/>
        </a:spcAft>
        <a:buChar char="»"/>
        <a:defRPr kumimoji="1" sz="2700">
          <a:solidFill>
            <a:schemeClr val="tx1"/>
          </a:solidFill>
          <a:latin typeface="+mn-lt"/>
          <a:ea typeface="+mn-ea"/>
        </a:defRPr>
      </a:lvl8pPr>
      <a:lvl9pPr marL="5189383" indent="-305256" algn="l" rtl="0" fontAlgn="base" latinLnBrk="1">
        <a:spcBef>
          <a:spcPct val="20000"/>
        </a:spcBef>
        <a:spcAft>
          <a:spcPct val="0"/>
        </a:spcAft>
        <a:buChar char="»"/>
        <a:defRPr kumimoji="1" sz="2700">
          <a:solidFill>
            <a:schemeClr val="tx1"/>
          </a:solidFill>
          <a:latin typeface="+mn-lt"/>
          <a:ea typeface="+mn-ea"/>
        </a:defRPr>
      </a:lvl9pPr>
    </p:bodyStyle>
    <p:otherStyle>
      <a:defPPr>
        <a:defRPr lang="ko-KR"/>
      </a:defPPr>
      <a:lvl1pPr marL="0" algn="l" defTabSz="1221031" rtl="0" eaLnBrk="1" latinLnBrk="1" hangingPunct="1">
        <a:defRPr sz="2400" kern="1200">
          <a:solidFill>
            <a:schemeClr val="tx1"/>
          </a:solidFill>
          <a:latin typeface="+mn-lt"/>
          <a:ea typeface="+mn-ea"/>
          <a:cs typeface="+mn-cs"/>
        </a:defRPr>
      </a:lvl1pPr>
      <a:lvl2pPr marL="610515" algn="l" defTabSz="1221031" rtl="0" eaLnBrk="1" latinLnBrk="1" hangingPunct="1">
        <a:defRPr sz="2400" kern="1200">
          <a:solidFill>
            <a:schemeClr val="tx1"/>
          </a:solidFill>
          <a:latin typeface="+mn-lt"/>
          <a:ea typeface="+mn-ea"/>
          <a:cs typeface="+mn-cs"/>
        </a:defRPr>
      </a:lvl2pPr>
      <a:lvl3pPr marL="1221031" algn="l" defTabSz="1221031" rtl="0" eaLnBrk="1" latinLnBrk="1" hangingPunct="1">
        <a:defRPr sz="2400" kern="1200">
          <a:solidFill>
            <a:schemeClr val="tx1"/>
          </a:solidFill>
          <a:latin typeface="+mn-lt"/>
          <a:ea typeface="+mn-ea"/>
          <a:cs typeface="+mn-cs"/>
        </a:defRPr>
      </a:lvl3pPr>
      <a:lvl4pPr marL="1831549" algn="l" defTabSz="1221031" rtl="0" eaLnBrk="1" latinLnBrk="1" hangingPunct="1">
        <a:defRPr sz="2400" kern="1200">
          <a:solidFill>
            <a:schemeClr val="tx1"/>
          </a:solidFill>
          <a:latin typeface="+mn-lt"/>
          <a:ea typeface="+mn-ea"/>
          <a:cs typeface="+mn-cs"/>
        </a:defRPr>
      </a:lvl4pPr>
      <a:lvl5pPr marL="2442063" algn="l" defTabSz="1221031" rtl="0" eaLnBrk="1" latinLnBrk="1" hangingPunct="1">
        <a:defRPr sz="2400" kern="1200">
          <a:solidFill>
            <a:schemeClr val="tx1"/>
          </a:solidFill>
          <a:latin typeface="+mn-lt"/>
          <a:ea typeface="+mn-ea"/>
          <a:cs typeface="+mn-cs"/>
        </a:defRPr>
      </a:lvl5pPr>
      <a:lvl6pPr marL="3052580" algn="l" defTabSz="1221031" rtl="0" eaLnBrk="1" latinLnBrk="1" hangingPunct="1">
        <a:defRPr sz="2400" kern="1200">
          <a:solidFill>
            <a:schemeClr val="tx1"/>
          </a:solidFill>
          <a:latin typeface="+mn-lt"/>
          <a:ea typeface="+mn-ea"/>
          <a:cs typeface="+mn-cs"/>
        </a:defRPr>
      </a:lvl6pPr>
      <a:lvl7pPr marL="3663095" algn="l" defTabSz="1221031" rtl="0" eaLnBrk="1" latinLnBrk="1" hangingPunct="1">
        <a:defRPr sz="2400" kern="1200">
          <a:solidFill>
            <a:schemeClr val="tx1"/>
          </a:solidFill>
          <a:latin typeface="+mn-lt"/>
          <a:ea typeface="+mn-ea"/>
          <a:cs typeface="+mn-cs"/>
        </a:defRPr>
      </a:lvl7pPr>
      <a:lvl8pPr marL="4273610" algn="l" defTabSz="1221031" rtl="0" eaLnBrk="1" latinLnBrk="1" hangingPunct="1">
        <a:defRPr sz="2400" kern="1200">
          <a:solidFill>
            <a:schemeClr val="tx1"/>
          </a:solidFill>
          <a:latin typeface="+mn-lt"/>
          <a:ea typeface="+mn-ea"/>
          <a:cs typeface="+mn-cs"/>
        </a:defRPr>
      </a:lvl8pPr>
      <a:lvl9pPr marL="4884124" algn="l" defTabSz="1221031" rtl="0" eaLnBrk="1" latinLnBrk="1" hangingPunct="1">
        <a:defRPr sz="24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5" name="Rectangle 57"/>
          <p:cNvSpPr>
            <a:spLocks noChangeArrowheads="1"/>
          </p:cNvSpPr>
          <p:nvPr/>
        </p:nvSpPr>
        <p:spPr bwMode="auto">
          <a:xfrm>
            <a:off x="0" y="0"/>
            <a:ext cx="12801600" cy="9601200"/>
          </a:xfrm>
          <a:prstGeom prst="rect">
            <a:avLst/>
          </a:prstGeom>
          <a:noFill/>
          <a:ln w="3175" algn="ctr">
            <a:solidFill>
              <a:schemeClr val="tx1">
                <a:lumMod val="50000"/>
                <a:lumOff val="50000"/>
              </a:schemeClr>
            </a:solidFill>
            <a:miter lim="800000"/>
            <a:headEnd/>
            <a:tailEnd/>
          </a:ln>
        </p:spPr>
        <p:txBody>
          <a:bodyPr wrap="none" lIns="122080" tIns="61042" rIns="122080" bIns="61042" anchor="ctr"/>
          <a:lstStyle/>
          <a:p>
            <a:pPr fontAlgn="base">
              <a:spcBef>
                <a:spcPct val="0"/>
              </a:spcBef>
              <a:spcAft>
                <a:spcPct val="0"/>
              </a:spcAft>
            </a:pPr>
            <a:endParaRPr kumimoji="1" lang="ko-KR" altLang="en-US" sz="1100">
              <a:solidFill>
                <a:srgbClr val="000000"/>
              </a:solidFill>
              <a:latin typeface="돋움" pitchFamily="50" charset="-127"/>
              <a:ea typeface="돋움" pitchFamily="50" charset="-127"/>
            </a:endParaRPr>
          </a:p>
        </p:txBody>
      </p:sp>
      <p:sp>
        <p:nvSpPr>
          <p:cNvPr id="3076" name="Line 92"/>
          <p:cNvSpPr>
            <a:spLocks noChangeShapeType="1"/>
          </p:cNvSpPr>
          <p:nvPr/>
        </p:nvSpPr>
        <p:spPr bwMode="auto">
          <a:xfrm flipH="1">
            <a:off x="0" y="357823"/>
            <a:ext cx="12801600" cy="0"/>
          </a:xfrm>
          <a:prstGeom prst="line">
            <a:avLst/>
          </a:prstGeom>
          <a:noFill/>
          <a:ln w="9525">
            <a:solidFill>
              <a:schemeClr val="tx1">
                <a:lumMod val="50000"/>
                <a:lumOff val="50000"/>
              </a:schemeClr>
            </a:solidFill>
            <a:round/>
            <a:headEnd/>
            <a:tailEnd/>
          </a:ln>
        </p:spPr>
        <p:txBody>
          <a:bodyPr wrap="none" lIns="120159" tIns="62481" rIns="120159" bIns="62481">
            <a:spAutoFit/>
          </a:bodyPr>
          <a:lstStyle/>
          <a:p>
            <a:pPr fontAlgn="base">
              <a:spcBef>
                <a:spcPct val="0"/>
              </a:spcBef>
              <a:spcAft>
                <a:spcPct val="0"/>
              </a:spcAft>
            </a:pPr>
            <a:endParaRPr kumimoji="1" lang="ko-KR" altLang="en-US" sz="1100">
              <a:solidFill>
                <a:srgbClr val="000000"/>
              </a:solidFill>
              <a:latin typeface="돋움" pitchFamily="50" charset="-127"/>
            </a:endParaRPr>
          </a:p>
        </p:txBody>
      </p:sp>
      <p:sp>
        <p:nvSpPr>
          <p:cNvPr id="9" name="Rectangle 13"/>
          <p:cNvSpPr>
            <a:spLocks noChangeArrowheads="1"/>
          </p:cNvSpPr>
          <p:nvPr/>
        </p:nvSpPr>
        <p:spPr bwMode="auto">
          <a:xfrm>
            <a:off x="1" y="7758764"/>
            <a:ext cx="1512000" cy="348932"/>
          </a:xfrm>
          <a:prstGeom prst="rect">
            <a:avLst/>
          </a:prstGeom>
          <a:solidFill>
            <a:srgbClr val="969696"/>
          </a:solidFill>
          <a:ln w="9525" algn="ctr">
            <a:noFill/>
            <a:miter lim="800000"/>
            <a:headEnd/>
            <a:tailEnd/>
          </a:ln>
        </p:spPr>
        <p:txBody>
          <a:bodyPr lIns="48067" tIns="61042" rIns="48067" bIns="61042" anchor="ctr" anchorCtr="0"/>
          <a:lstStyle/>
          <a:p>
            <a:pPr fontAlgn="base">
              <a:spcBef>
                <a:spcPct val="20000"/>
              </a:spcBef>
              <a:spcAft>
                <a:spcPct val="0"/>
              </a:spcAft>
              <a:buFont typeface="Wingdings"/>
              <a:buChar char="è"/>
              <a:defRPr/>
            </a:pPr>
            <a:r>
              <a:rPr kumimoji="1" lang="en-US" altLang="ko-KR" sz="1100" b="1">
                <a:solidFill>
                  <a:srgbClr val="FFFFFF"/>
                </a:solidFill>
                <a:latin typeface="Trebuchet MS" pitchFamily="34" charset="0"/>
                <a:ea typeface="맑은 고딕" pitchFamily="50" charset="-127"/>
              </a:rPr>
              <a:t> p </a:t>
            </a:r>
            <a:r>
              <a:rPr kumimoji="1" lang="en-US" altLang="ko-KR" sz="1100">
                <a:solidFill>
                  <a:srgbClr val="000000"/>
                </a:solidFill>
                <a:latin typeface="Trebuchet MS" pitchFamily="34" charset="0"/>
                <a:ea typeface="맑은 고딕" pitchFamily="50" charset="-127"/>
              </a:rPr>
              <a:t>#</a:t>
            </a:r>
            <a:fld id="{1EADBF76-9FB7-4F8C-91B0-222688585440}" type="slidenum">
              <a:rPr kumimoji="1" lang="en-US" altLang="ko-KR" sz="1100" smtClean="0">
                <a:solidFill>
                  <a:srgbClr val="000000"/>
                </a:solidFill>
                <a:latin typeface="Trebuchet MS" pitchFamily="34" charset="0"/>
                <a:ea typeface="맑은 고딕" pitchFamily="50" charset="-127"/>
              </a:rPr>
              <a:pPr fontAlgn="base">
                <a:spcBef>
                  <a:spcPct val="20000"/>
                </a:spcBef>
                <a:spcAft>
                  <a:spcPct val="0"/>
                </a:spcAft>
                <a:buFont typeface="Wingdings"/>
                <a:buChar char="è"/>
                <a:defRPr/>
              </a:pPr>
              <a:t>‹#›</a:t>
            </a:fld>
            <a:r>
              <a:rPr kumimoji="1" lang="en-US" altLang="ko-KR" sz="1100">
                <a:solidFill>
                  <a:srgbClr val="000000"/>
                </a:solidFill>
                <a:latin typeface="Trebuchet MS" pitchFamily="34" charset="0"/>
                <a:ea typeface="맑은 고딕" pitchFamily="50" charset="-127"/>
              </a:rPr>
              <a:t>  </a:t>
            </a:r>
            <a:r>
              <a:rPr kumimoji="1" lang="en-US" altLang="ko-KR" sz="1100" b="1">
                <a:solidFill>
                  <a:srgbClr val="FFFFFF"/>
                </a:solidFill>
                <a:latin typeface="Trebuchet MS" pitchFamily="34" charset="0"/>
                <a:ea typeface="맑은 고딕" pitchFamily="50" charset="-127"/>
              </a:rPr>
              <a:t>description</a:t>
            </a:r>
            <a:endParaRPr kumimoji="1" lang="en-US" altLang="ko-KR" sz="900" b="1">
              <a:solidFill>
                <a:srgbClr val="FFFFFF"/>
              </a:solidFill>
              <a:latin typeface="Trebuchet MS" pitchFamily="34" charset="0"/>
              <a:ea typeface="맑은 고딕" pitchFamily="50" charset="-127"/>
            </a:endParaRPr>
          </a:p>
        </p:txBody>
      </p:sp>
      <p:sp>
        <p:nvSpPr>
          <p:cNvPr id="15" name="Rectangle 86"/>
          <p:cNvSpPr>
            <a:spLocks noChangeArrowheads="1"/>
          </p:cNvSpPr>
          <p:nvPr/>
        </p:nvSpPr>
        <p:spPr bwMode="auto">
          <a:xfrm>
            <a:off x="0" y="7760993"/>
            <a:ext cx="12801600" cy="1840231"/>
          </a:xfrm>
          <a:prstGeom prst="rect">
            <a:avLst/>
          </a:prstGeom>
          <a:noFill/>
          <a:ln w="3175" algn="ctr">
            <a:solidFill>
              <a:schemeClr val="tx1">
                <a:lumMod val="50000"/>
                <a:lumOff val="50000"/>
              </a:schemeClr>
            </a:solidFill>
            <a:miter lim="800000"/>
            <a:headEnd/>
            <a:tailEnd/>
          </a:ln>
        </p:spPr>
        <p:txBody>
          <a:bodyPr wrap="none" lIns="122080" tIns="61042" rIns="122080" bIns="61042" anchor="ctr"/>
          <a:lstStyle/>
          <a:p>
            <a:pPr fontAlgn="base">
              <a:spcBef>
                <a:spcPct val="0"/>
              </a:spcBef>
              <a:spcAft>
                <a:spcPct val="0"/>
              </a:spcAft>
            </a:pPr>
            <a:r>
              <a:rPr kumimoji="1" lang="en-US" altLang="ko-KR" sz="1100">
                <a:solidFill>
                  <a:srgbClr val="000000"/>
                </a:solidFill>
                <a:latin typeface="돋움" pitchFamily="50" charset="-127"/>
                <a:ea typeface="돋움" pitchFamily="50" charset="-127"/>
              </a:rPr>
              <a:t> </a:t>
            </a:r>
            <a:endParaRPr kumimoji="1" lang="ko-KR" altLang="en-US" sz="1100">
              <a:solidFill>
                <a:srgbClr val="000000"/>
              </a:solidFill>
              <a:latin typeface="돋움" pitchFamily="50" charset="-127"/>
              <a:ea typeface="돋움" pitchFamily="50" charset="-127"/>
            </a:endParaRPr>
          </a:p>
        </p:txBody>
      </p:sp>
      <p:sp>
        <p:nvSpPr>
          <p:cNvPr id="7" name="Rectangle 15"/>
          <p:cNvSpPr>
            <a:spLocks noChangeArrowheads="1"/>
          </p:cNvSpPr>
          <p:nvPr/>
        </p:nvSpPr>
        <p:spPr bwMode="auto">
          <a:xfrm>
            <a:off x="-2227" y="9"/>
            <a:ext cx="1512000" cy="360725"/>
          </a:xfrm>
          <a:prstGeom prst="rect">
            <a:avLst/>
          </a:prstGeom>
          <a:solidFill>
            <a:schemeClr val="tx1">
              <a:lumMod val="50000"/>
              <a:lumOff val="50000"/>
            </a:schemeClr>
          </a:solidFill>
          <a:ln w="9525" algn="ctr">
            <a:noFill/>
            <a:miter lim="800000"/>
            <a:headEnd/>
            <a:tailEnd/>
          </a:ln>
        </p:spPr>
        <p:txBody>
          <a:bodyPr lIns="122080" tIns="61042" rIns="122080" bIns="61042" anchor="ctr"/>
          <a:lstStyle/>
          <a:p>
            <a:pPr algn="ctr" fontAlgn="base">
              <a:spcBef>
                <a:spcPct val="20000"/>
              </a:spcBef>
              <a:spcAft>
                <a:spcPct val="0"/>
              </a:spcAft>
            </a:pPr>
            <a:r>
              <a:rPr kumimoji="1" lang="en-US" altLang="ko-KR" sz="1300" b="1">
                <a:solidFill>
                  <a:srgbClr val="FFFFFF"/>
                </a:solidFill>
                <a:latin typeface="Trebuchet MS" pitchFamily="34" charset="0"/>
              </a:rPr>
              <a:t>title</a:t>
            </a:r>
            <a:endParaRPr kumimoji="1" lang="en-US" altLang="ko-KR" sz="1100" b="1">
              <a:solidFill>
                <a:srgbClr val="FFFFFF"/>
              </a:solidFill>
              <a:latin typeface="Trebuchet MS" pitchFamily="34" charset="0"/>
            </a:endParaRPr>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Lst>
  <p:hf sldNum="0" hdr="0" ftr="0" dt="0"/>
  <p:txStyles>
    <p:titleStyle>
      <a:lvl1pPr algn="ctr" rtl="0" eaLnBrk="0" fontAlgn="base" latinLnBrk="1" hangingPunct="0">
        <a:spcBef>
          <a:spcPct val="0"/>
        </a:spcBef>
        <a:spcAft>
          <a:spcPct val="0"/>
        </a:spcAft>
        <a:defRPr kumimoji="1" sz="5900">
          <a:solidFill>
            <a:schemeClr val="tx2"/>
          </a:solidFill>
          <a:latin typeface="+mj-lt"/>
          <a:ea typeface="+mj-ea"/>
          <a:cs typeface="+mj-cs"/>
        </a:defRPr>
      </a:lvl1pPr>
      <a:lvl2pPr algn="ctr" rtl="0" eaLnBrk="0" fontAlgn="base" latinLnBrk="1" hangingPunct="0">
        <a:spcBef>
          <a:spcPct val="0"/>
        </a:spcBef>
        <a:spcAft>
          <a:spcPct val="0"/>
        </a:spcAft>
        <a:defRPr kumimoji="1" sz="5900">
          <a:solidFill>
            <a:schemeClr val="tx2"/>
          </a:solidFill>
          <a:latin typeface="굴림" charset="-127"/>
          <a:ea typeface="굴림" charset="-127"/>
        </a:defRPr>
      </a:lvl2pPr>
      <a:lvl3pPr algn="ctr" rtl="0" eaLnBrk="0" fontAlgn="base" latinLnBrk="1" hangingPunct="0">
        <a:spcBef>
          <a:spcPct val="0"/>
        </a:spcBef>
        <a:spcAft>
          <a:spcPct val="0"/>
        </a:spcAft>
        <a:defRPr kumimoji="1" sz="5900">
          <a:solidFill>
            <a:schemeClr val="tx2"/>
          </a:solidFill>
          <a:latin typeface="굴림" charset="-127"/>
          <a:ea typeface="굴림" charset="-127"/>
        </a:defRPr>
      </a:lvl3pPr>
      <a:lvl4pPr algn="ctr" rtl="0" eaLnBrk="0" fontAlgn="base" latinLnBrk="1" hangingPunct="0">
        <a:spcBef>
          <a:spcPct val="0"/>
        </a:spcBef>
        <a:spcAft>
          <a:spcPct val="0"/>
        </a:spcAft>
        <a:defRPr kumimoji="1" sz="5900">
          <a:solidFill>
            <a:schemeClr val="tx2"/>
          </a:solidFill>
          <a:latin typeface="굴림" charset="-127"/>
          <a:ea typeface="굴림" charset="-127"/>
        </a:defRPr>
      </a:lvl4pPr>
      <a:lvl5pPr algn="ctr" rtl="0" eaLnBrk="0" fontAlgn="base" latinLnBrk="1" hangingPunct="0">
        <a:spcBef>
          <a:spcPct val="0"/>
        </a:spcBef>
        <a:spcAft>
          <a:spcPct val="0"/>
        </a:spcAft>
        <a:defRPr kumimoji="1" sz="5900">
          <a:solidFill>
            <a:schemeClr val="tx2"/>
          </a:solidFill>
          <a:latin typeface="굴림" charset="-127"/>
          <a:ea typeface="굴림" charset="-127"/>
        </a:defRPr>
      </a:lvl5pPr>
      <a:lvl6pPr marL="610404" algn="ctr" rtl="0" fontAlgn="base" latinLnBrk="1">
        <a:spcBef>
          <a:spcPct val="0"/>
        </a:spcBef>
        <a:spcAft>
          <a:spcPct val="0"/>
        </a:spcAft>
        <a:defRPr kumimoji="1" sz="5900">
          <a:solidFill>
            <a:schemeClr val="tx2"/>
          </a:solidFill>
          <a:latin typeface="굴림" charset="-127"/>
          <a:ea typeface="굴림" charset="-127"/>
        </a:defRPr>
      </a:lvl6pPr>
      <a:lvl7pPr marL="1220810" algn="ctr" rtl="0" fontAlgn="base" latinLnBrk="1">
        <a:spcBef>
          <a:spcPct val="0"/>
        </a:spcBef>
        <a:spcAft>
          <a:spcPct val="0"/>
        </a:spcAft>
        <a:defRPr kumimoji="1" sz="5900">
          <a:solidFill>
            <a:schemeClr val="tx2"/>
          </a:solidFill>
          <a:latin typeface="굴림" charset="-127"/>
          <a:ea typeface="굴림" charset="-127"/>
        </a:defRPr>
      </a:lvl7pPr>
      <a:lvl8pPr marL="1831219" algn="ctr" rtl="0" fontAlgn="base" latinLnBrk="1">
        <a:spcBef>
          <a:spcPct val="0"/>
        </a:spcBef>
        <a:spcAft>
          <a:spcPct val="0"/>
        </a:spcAft>
        <a:defRPr kumimoji="1" sz="5900">
          <a:solidFill>
            <a:schemeClr val="tx2"/>
          </a:solidFill>
          <a:latin typeface="굴림" charset="-127"/>
          <a:ea typeface="굴림" charset="-127"/>
        </a:defRPr>
      </a:lvl8pPr>
      <a:lvl9pPr marL="2441623" algn="ctr" rtl="0" fontAlgn="base" latinLnBrk="1">
        <a:spcBef>
          <a:spcPct val="0"/>
        </a:spcBef>
        <a:spcAft>
          <a:spcPct val="0"/>
        </a:spcAft>
        <a:defRPr kumimoji="1" sz="5900">
          <a:solidFill>
            <a:schemeClr val="tx2"/>
          </a:solidFill>
          <a:latin typeface="굴림" charset="-127"/>
          <a:ea typeface="굴림" charset="-127"/>
        </a:defRPr>
      </a:lvl9pPr>
    </p:titleStyle>
    <p:bodyStyle>
      <a:lvl1pPr marL="457804" indent="-457804" algn="l" rtl="0" eaLnBrk="0" fontAlgn="base" latinLnBrk="1" hangingPunct="0">
        <a:spcBef>
          <a:spcPct val="20000"/>
        </a:spcBef>
        <a:spcAft>
          <a:spcPct val="0"/>
        </a:spcAft>
        <a:buChar char="•"/>
        <a:defRPr kumimoji="1" sz="4300">
          <a:solidFill>
            <a:schemeClr val="tx1"/>
          </a:solidFill>
          <a:latin typeface="+mn-lt"/>
          <a:ea typeface="+mn-ea"/>
          <a:cs typeface="+mn-cs"/>
        </a:defRPr>
      </a:lvl1pPr>
      <a:lvl2pPr marL="991909" indent="-381506" algn="l" rtl="0" eaLnBrk="0" fontAlgn="base" latinLnBrk="1" hangingPunct="0">
        <a:spcBef>
          <a:spcPct val="20000"/>
        </a:spcBef>
        <a:spcAft>
          <a:spcPct val="0"/>
        </a:spcAft>
        <a:buChar char="–"/>
        <a:defRPr kumimoji="1" sz="3700">
          <a:solidFill>
            <a:schemeClr val="tx1"/>
          </a:solidFill>
          <a:latin typeface="+mn-lt"/>
          <a:ea typeface="+mn-ea"/>
        </a:defRPr>
      </a:lvl2pPr>
      <a:lvl3pPr marL="1526015" indent="-305202" algn="l" rtl="0" eaLnBrk="0" fontAlgn="base" latinLnBrk="1" hangingPunct="0">
        <a:spcBef>
          <a:spcPct val="20000"/>
        </a:spcBef>
        <a:spcAft>
          <a:spcPct val="0"/>
        </a:spcAft>
        <a:buChar char="•"/>
        <a:defRPr kumimoji="1" sz="3200">
          <a:solidFill>
            <a:schemeClr val="tx1"/>
          </a:solidFill>
          <a:latin typeface="+mn-lt"/>
          <a:ea typeface="+mn-ea"/>
        </a:defRPr>
      </a:lvl3pPr>
      <a:lvl4pPr marL="2136420" indent="-305202" algn="l" rtl="0" eaLnBrk="0" fontAlgn="base" latinLnBrk="1" hangingPunct="0">
        <a:spcBef>
          <a:spcPct val="20000"/>
        </a:spcBef>
        <a:spcAft>
          <a:spcPct val="0"/>
        </a:spcAft>
        <a:buChar char="–"/>
        <a:defRPr kumimoji="1" sz="2700">
          <a:solidFill>
            <a:schemeClr val="tx1"/>
          </a:solidFill>
          <a:latin typeface="+mn-lt"/>
          <a:ea typeface="+mn-ea"/>
        </a:defRPr>
      </a:lvl4pPr>
      <a:lvl5pPr marL="2746826" indent="-305202" algn="l" rtl="0" eaLnBrk="0" fontAlgn="base" latinLnBrk="1" hangingPunct="0">
        <a:spcBef>
          <a:spcPct val="20000"/>
        </a:spcBef>
        <a:spcAft>
          <a:spcPct val="0"/>
        </a:spcAft>
        <a:buChar char="»"/>
        <a:defRPr kumimoji="1" sz="2700">
          <a:solidFill>
            <a:schemeClr val="tx1"/>
          </a:solidFill>
          <a:latin typeface="+mn-lt"/>
          <a:ea typeface="+mn-ea"/>
        </a:defRPr>
      </a:lvl5pPr>
      <a:lvl6pPr marL="3357232" indent="-305202" algn="l" rtl="0" fontAlgn="base" latinLnBrk="1">
        <a:spcBef>
          <a:spcPct val="20000"/>
        </a:spcBef>
        <a:spcAft>
          <a:spcPct val="0"/>
        </a:spcAft>
        <a:buChar char="»"/>
        <a:defRPr kumimoji="1" sz="2700">
          <a:solidFill>
            <a:schemeClr val="tx1"/>
          </a:solidFill>
          <a:latin typeface="+mn-lt"/>
          <a:ea typeface="+mn-ea"/>
        </a:defRPr>
      </a:lvl6pPr>
      <a:lvl7pPr marL="3967638" indent="-305202" algn="l" rtl="0" fontAlgn="base" latinLnBrk="1">
        <a:spcBef>
          <a:spcPct val="20000"/>
        </a:spcBef>
        <a:spcAft>
          <a:spcPct val="0"/>
        </a:spcAft>
        <a:buChar char="»"/>
        <a:defRPr kumimoji="1" sz="2700">
          <a:solidFill>
            <a:schemeClr val="tx1"/>
          </a:solidFill>
          <a:latin typeface="+mn-lt"/>
          <a:ea typeface="+mn-ea"/>
        </a:defRPr>
      </a:lvl7pPr>
      <a:lvl8pPr marL="4578044" indent="-305202" algn="l" rtl="0" fontAlgn="base" latinLnBrk="1">
        <a:spcBef>
          <a:spcPct val="20000"/>
        </a:spcBef>
        <a:spcAft>
          <a:spcPct val="0"/>
        </a:spcAft>
        <a:buChar char="»"/>
        <a:defRPr kumimoji="1" sz="2700">
          <a:solidFill>
            <a:schemeClr val="tx1"/>
          </a:solidFill>
          <a:latin typeface="+mn-lt"/>
          <a:ea typeface="+mn-ea"/>
        </a:defRPr>
      </a:lvl8pPr>
      <a:lvl9pPr marL="5188447" indent="-305202" algn="l" rtl="0" fontAlgn="base" latinLnBrk="1">
        <a:spcBef>
          <a:spcPct val="20000"/>
        </a:spcBef>
        <a:spcAft>
          <a:spcPct val="0"/>
        </a:spcAft>
        <a:buChar char="»"/>
        <a:defRPr kumimoji="1" sz="2700">
          <a:solidFill>
            <a:schemeClr val="tx1"/>
          </a:solidFill>
          <a:latin typeface="+mn-lt"/>
          <a:ea typeface="+mn-ea"/>
        </a:defRPr>
      </a:lvl9pPr>
    </p:bodyStyle>
    <p:otherStyle>
      <a:defPPr>
        <a:defRPr lang="ko-KR"/>
      </a:defPPr>
      <a:lvl1pPr marL="0" algn="l" defTabSz="1220810" rtl="0" eaLnBrk="1" latinLnBrk="1" hangingPunct="1">
        <a:defRPr sz="2400" kern="1200">
          <a:solidFill>
            <a:schemeClr val="tx1"/>
          </a:solidFill>
          <a:latin typeface="+mn-lt"/>
          <a:ea typeface="+mn-ea"/>
          <a:cs typeface="+mn-cs"/>
        </a:defRPr>
      </a:lvl1pPr>
      <a:lvl2pPr marL="610404" algn="l" defTabSz="1220810" rtl="0" eaLnBrk="1" latinLnBrk="1" hangingPunct="1">
        <a:defRPr sz="2400" kern="1200">
          <a:solidFill>
            <a:schemeClr val="tx1"/>
          </a:solidFill>
          <a:latin typeface="+mn-lt"/>
          <a:ea typeface="+mn-ea"/>
          <a:cs typeface="+mn-cs"/>
        </a:defRPr>
      </a:lvl2pPr>
      <a:lvl3pPr marL="1220810" algn="l" defTabSz="1220810" rtl="0" eaLnBrk="1" latinLnBrk="1" hangingPunct="1">
        <a:defRPr sz="2400" kern="1200">
          <a:solidFill>
            <a:schemeClr val="tx1"/>
          </a:solidFill>
          <a:latin typeface="+mn-lt"/>
          <a:ea typeface="+mn-ea"/>
          <a:cs typeface="+mn-cs"/>
        </a:defRPr>
      </a:lvl3pPr>
      <a:lvl4pPr marL="1831219" algn="l" defTabSz="1220810" rtl="0" eaLnBrk="1" latinLnBrk="1" hangingPunct="1">
        <a:defRPr sz="2400" kern="1200">
          <a:solidFill>
            <a:schemeClr val="tx1"/>
          </a:solidFill>
          <a:latin typeface="+mn-lt"/>
          <a:ea typeface="+mn-ea"/>
          <a:cs typeface="+mn-cs"/>
        </a:defRPr>
      </a:lvl4pPr>
      <a:lvl5pPr marL="2441623" algn="l" defTabSz="1220810" rtl="0" eaLnBrk="1" latinLnBrk="1" hangingPunct="1">
        <a:defRPr sz="2400" kern="1200">
          <a:solidFill>
            <a:schemeClr val="tx1"/>
          </a:solidFill>
          <a:latin typeface="+mn-lt"/>
          <a:ea typeface="+mn-ea"/>
          <a:cs typeface="+mn-cs"/>
        </a:defRPr>
      </a:lvl5pPr>
      <a:lvl6pPr marL="3052029" algn="l" defTabSz="1220810" rtl="0" eaLnBrk="1" latinLnBrk="1" hangingPunct="1">
        <a:defRPr sz="2400" kern="1200">
          <a:solidFill>
            <a:schemeClr val="tx1"/>
          </a:solidFill>
          <a:latin typeface="+mn-lt"/>
          <a:ea typeface="+mn-ea"/>
          <a:cs typeface="+mn-cs"/>
        </a:defRPr>
      </a:lvl6pPr>
      <a:lvl7pPr marL="3662435" algn="l" defTabSz="1220810" rtl="0" eaLnBrk="1" latinLnBrk="1" hangingPunct="1">
        <a:defRPr sz="2400" kern="1200">
          <a:solidFill>
            <a:schemeClr val="tx1"/>
          </a:solidFill>
          <a:latin typeface="+mn-lt"/>
          <a:ea typeface="+mn-ea"/>
          <a:cs typeface="+mn-cs"/>
        </a:defRPr>
      </a:lvl7pPr>
      <a:lvl8pPr marL="4272839" algn="l" defTabSz="1220810" rtl="0" eaLnBrk="1" latinLnBrk="1" hangingPunct="1">
        <a:defRPr sz="2400" kern="1200">
          <a:solidFill>
            <a:schemeClr val="tx1"/>
          </a:solidFill>
          <a:latin typeface="+mn-lt"/>
          <a:ea typeface="+mn-ea"/>
          <a:cs typeface="+mn-cs"/>
        </a:defRPr>
      </a:lvl8pPr>
      <a:lvl9pPr marL="4883244" algn="l" defTabSz="1220810" rtl="0" eaLnBrk="1" latinLnBrk="1" hangingPunct="1">
        <a:defRPr sz="24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5" name="Rectangle 57"/>
          <p:cNvSpPr>
            <a:spLocks noChangeArrowheads="1"/>
          </p:cNvSpPr>
          <p:nvPr/>
        </p:nvSpPr>
        <p:spPr bwMode="auto">
          <a:xfrm>
            <a:off x="0" y="0"/>
            <a:ext cx="12801600" cy="9601200"/>
          </a:xfrm>
          <a:prstGeom prst="rect">
            <a:avLst/>
          </a:prstGeom>
          <a:noFill/>
          <a:ln w="3175" algn="ctr">
            <a:solidFill>
              <a:schemeClr val="tx1">
                <a:lumMod val="50000"/>
                <a:lumOff val="50000"/>
              </a:schemeClr>
            </a:solidFill>
            <a:miter lim="800000"/>
            <a:headEnd/>
            <a:tailEnd/>
          </a:ln>
        </p:spPr>
        <p:txBody>
          <a:bodyPr wrap="none" lIns="122058" tIns="61031" rIns="122058" bIns="61031" anchor="ctr"/>
          <a:lstStyle/>
          <a:p>
            <a:pPr fontAlgn="base">
              <a:spcBef>
                <a:spcPct val="0"/>
              </a:spcBef>
              <a:spcAft>
                <a:spcPct val="0"/>
              </a:spcAft>
            </a:pPr>
            <a:endParaRPr kumimoji="1" lang="ko-KR" altLang="en-US" sz="1100">
              <a:solidFill>
                <a:srgbClr val="000000"/>
              </a:solidFill>
              <a:latin typeface="돋움" pitchFamily="50" charset="-127"/>
              <a:ea typeface="돋움" pitchFamily="50" charset="-127"/>
            </a:endParaRPr>
          </a:p>
        </p:txBody>
      </p:sp>
      <p:sp>
        <p:nvSpPr>
          <p:cNvPr id="3076" name="Line 92"/>
          <p:cNvSpPr>
            <a:spLocks noChangeShapeType="1"/>
          </p:cNvSpPr>
          <p:nvPr/>
        </p:nvSpPr>
        <p:spPr bwMode="auto">
          <a:xfrm flipH="1">
            <a:off x="0" y="357823"/>
            <a:ext cx="12801600" cy="0"/>
          </a:xfrm>
          <a:prstGeom prst="line">
            <a:avLst/>
          </a:prstGeom>
          <a:noFill/>
          <a:ln w="9525">
            <a:solidFill>
              <a:schemeClr val="tx1">
                <a:lumMod val="50000"/>
                <a:lumOff val="50000"/>
              </a:schemeClr>
            </a:solidFill>
            <a:round/>
            <a:headEnd/>
            <a:tailEnd/>
          </a:ln>
        </p:spPr>
        <p:txBody>
          <a:bodyPr wrap="none" lIns="120137" tIns="62469" rIns="120137" bIns="62469">
            <a:spAutoFit/>
          </a:bodyPr>
          <a:lstStyle/>
          <a:p>
            <a:pPr fontAlgn="base">
              <a:spcBef>
                <a:spcPct val="0"/>
              </a:spcBef>
              <a:spcAft>
                <a:spcPct val="0"/>
              </a:spcAft>
            </a:pPr>
            <a:endParaRPr kumimoji="1" lang="ko-KR" altLang="en-US" sz="1100">
              <a:solidFill>
                <a:srgbClr val="000000"/>
              </a:solidFill>
              <a:latin typeface="돋움" pitchFamily="50" charset="-127"/>
            </a:endParaRPr>
          </a:p>
        </p:txBody>
      </p:sp>
      <p:sp>
        <p:nvSpPr>
          <p:cNvPr id="9" name="Rectangle 13"/>
          <p:cNvSpPr>
            <a:spLocks noChangeArrowheads="1"/>
          </p:cNvSpPr>
          <p:nvPr/>
        </p:nvSpPr>
        <p:spPr bwMode="auto">
          <a:xfrm>
            <a:off x="1" y="7758750"/>
            <a:ext cx="1512000" cy="348932"/>
          </a:xfrm>
          <a:prstGeom prst="rect">
            <a:avLst/>
          </a:prstGeom>
          <a:solidFill>
            <a:srgbClr val="969696"/>
          </a:solidFill>
          <a:ln w="9525" algn="ctr">
            <a:noFill/>
            <a:miter lim="800000"/>
            <a:headEnd/>
            <a:tailEnd/>
          </a:ln>
        </p:spPr>
        <p:txBody>
          <a:bodyPr lIns="48059" tIns="61031" rIns="48059" bIns="61031" anchor="ctr" anchorCtr="0"/>
          <a:lstStyle/>
          <a:p>
            <a:pPr fontAlgn="base">
              <a:spcBef>
                <a:spcPct val="20000"/>
              </a:spcBef>
              <a:spcAft>
                <a:spcPct val="0"/>
              </a:spcAft>
              <a:buFont typeface="Wingdings"/>
              <a:buChar char="è"/>
              <a:defRPr/>
            </a:pPr>
            <a:r>
              <a:rPr kumimoji="1" lang="en-US" altLang="ko-KR" sz="1100" b="1">
                <a:solidFill>
                  <a:srgbClr val="FFFFFF"/>
                </a:solidFill>
                <a:latin typeface="Trebuchet MS" pitchFamily="34" charset="0"/>
                <a:ea typeface="맑은 고딕" pitchFamily="50" charset="-127"/>
              </a:rPr>
              <a:t> p </a:t>
            </a:r>
            <a:r>
              <a:rPr kumimoji="1" lang="en-US" altLang="ko-KR" sz="1100">
                <a:solidFill>
                  <a:srgbClr val="000000"/>
                </a:solidFill>
                <a:latin typeface="Trebuchet MS" pitchFamily="34" charset="0"/>
                <a:ea typeface="맑은 고딕" pitchFamily="50" charset="-127"/>
              </a:rPr>
              <a:t>#</a:t>
            </a:r>
            <a:fld id="{1EADBF76-9FB7-4F8C-91B0-222688585440}" type="slidenum">
              <a:rPr kumimoji="1" lang="en-US" altLang="ko-KR" sz="1100" smtClean="0">
                <a:solidFill>
                  <a:srgbClr val="000000"/>
                </a:solidFill>
                <a:latin typeface="Trebuchet MS" pitchFamily="34" charset="0"/>
                <a:ea typeface="맑은 고딕" pitchFamily="50" charset="-127"/>
              </a:rPr>
              <a:pPr fontAlgn="base">
                <a:spcBef>
                  <a:spcPct val="20000"/>
                </a:spcBef>
                <a:spcAft>
                  <a:spcPct val="0"/>
                </a:spcAft>
                <a:buFont typeface="Wingdings"/>
                <a:buChar char="è"/>
                <a:defRPr/>
              </a:pPr>
              <a:t>‹#›</a:t>
            </a:fld>
            <a:r>
              <a:rPr kumimoji="1" lang="en-US" altLang="ko-KR" sz="1100">
                <a:solidFill>
                  <a:srgbClr val="000000"/>
                </a:solidFill>
                <a:latin typeface="Trebuchet MS" pitchFamily="34" charset="0"/>
                <a:ea typeface="맑은 고딕" pitchFamily="50" charset="-127"/>
              </a:rPr>
              <a:t>  </a:t>
            </a:r>
            <a:r>
              <a:rPr kumimoji="1" lang="en-US" altLang="ko-KR" sz="1100" b="1">
                <a:solidFill>
                  <a:srgbClr val="FFFFFF"/>
                </a:solidFill>
                <a:latin typeface="Trebuchet MS" pitchFamily="34" charset="0"/>
                <a:ea typeface="맑은 고딕" pitchFamily="50" charset="-127"/>
              </a:rPr>
              <a:t>description</a:t>
            </a:r>
            <a:endParaRPr kumimoji="1" lang="en-US" altLang="ko-KR" sz="900" b="1">
              <a:solidFill>
                <a:srgbClr val="FFFFFF"/>
              </a:solidFill>
              <a:latin typeface="Trebuchet MS" pitchFamily="34" charset="0"/>
              <a:ea typeface="맑은 고딕" pitchFamily="50" charset="-127"/>
            </a:endParaRPr>
          </a:p>
        </p:txBody>
      </p:sp>
      <p:sp>
        <p:nvSpPr>
          <p:cNvPr id="15" name="Rectangle 86"/>
          <p:cNvSpPr>
            <a:spLocks noChangeArrowheads="1"/>
          </p:cNvSpPr>
          <p:nvPr/>
        </p:nvSpPr>
        <p:spPr bwMode="auto">
          <a:xfrm>
            <a:off x="0" y="7760981"/>
            <a:ext cx="12801600" cy="1840231"/>
          </a:xfrm>
          <a:prstGeom prst="rect">
            <a:avLst/>
          </a:prstGeom>
          <a:noFill/>
          <a:ln w="3175" algn="ctr">
            <a:solidFill>
              <a:schemeClr val="tx1">
                <a:lumMod val="50000"/>
                <a:lumOff val="50000"/>
              </a:schemeClr>
            </a:solidFill>
            <a:miter lim="800000"/>
            <a:headEnd/>
            <a:tailEnd/>
          </a:ln>
        </p:spPr>
        <p:txBody>
          <a:bodyPr wrap="none" lIns="122058" tIns="61031" rIns="122058" bIns="61031" anchor="ctr"/>
          <a:lstStyle/>
          <a:p>
            <a:pPr fontAlgn="base">
              <a:spcBef>
                <a:spcPct val="0"/>
              </a:spcBef>
              <a:spcAft>
                <a:spcPct val="0"/>
              </a:spcAft>
            </a:pPr>
            <a:r>
              <a:rPr kumimoji="1" lang="en-US" altLang="ko-KR" sz="1100">
                <a:solidFill>
                  <a:srgbClr val="000000"/>
                </a:solidFill>
                <a:latin typeface="돋움" pitchFamily="50" charset="-127"/>
                <a:ea typeface="돋움" pitchFamily="50" charset="-127"/>
              </a:rPr>
              <a:t> </a:t>
            </a:r>
            <a:endParaRPr kumimoji="1" lang="ko-KR" altLang="en-US" sz="1100">
              <a:solidFill>
                <a:srgbClr val="000000"/>
              </a:solidFill>
              <a:latin typeface="돋움" pitchFamily="50" charset="-127"/>
              <a:ea typeface="돋움" pitchFamily="50" charset="-127"/>
            </a:endParaRPr>
          </a:p>
        </p:txBody>
      </p:sp>
      <p:sp>
        <p:nvSpPr>
          <p:cNvPr id="7" name="Rectangle 15"/>
          <p:cNvSpPr>
            <a:spLocks noChangeArrowheads="1"/>
          </p:cNvSpPr>
          <p:nvPr/>
        </p:nvSpPr>
        <p:spPr bwMode="auto">
          <a:xfrm>
            <a:off x="-2227" y="11"/>
            <a:ext cx="1512000" cy="360725"/>
          </a:xfrm>
          <a:prstGeom prst="rect">
            <a:avLst/>
          </a:prstGeom>
          <a:solidFill>
            <a:schemeClr val="tx1">
              <a:lumMod val="50000"/>
              <a:lumOff val="50000"/>
            </a:schemeClr>
          </a:solidFill>
          <a:ln w="9525" algn="ctr">
            <a:noFill/>
            <a:miter lim="800000"/>
            <a:headEnd/>
            <a:tailEnd/>
          </a:ln>
        </p:spPr>
        <p:txBody>
          <a:bodyPr lIns="122058" tIns="61031" rIns="122058" bIns="61031" anchor="ctr"/>
          <a:lstStyle/>
          <a:p>
            <a:pPr algn="ctr" fontAlgn="base">
              <a:spcBef>
                <a:spcPct val="20000"/>
              </a:spcBef>
              <a:spcAft>
                <a:spcPct val="0"/>
              </a:spcAft>
            </a:pPr>
            <a:r>
              <a:rPr kumimoji="1" lang="en-US" altLang="ko-KR" sz="1300" b="1">
                <a:solidFill>
                  <a:srgbClr val="FFFFFF"/>
                </a:solidFill>
                <a:latin typeface="Trebuchet MS" pitchFamily="34" charset="0"/>
              </a:rPr>
              <a:t>title</a:t>
            </a:r>
            <a:endParaRPr kumimoji="1" lang="en-US" altLang="ko-KR" sz="1100" b="1">
              <a:solidFill>
                <a:srgbClr val="FFFFFF"/>
              </a:solidFill>
              <a:latin typeface="Trebuchet MS" pitchFamily="34" charset="0"/>
            </a:endParaRPr>
          </a:p>
        </p:txBody>
      </p:sp>
    </p:spTree>
  </p:cSld>
  <p:clrMap bg1="lt1" tx1="dk1" bg2="lt2" tx2="dk2" accent1="accent1" accent2="accent2" accent3="accent3" accent4="accent4" accent5="accent5" accent6="accent6" hlink="hlink" folHlink="folHlink"/>
  <p:sldLayoutIdLst>
    <p:sldLayoutId id="2147483679" r:id="rId1"/>
    <p:sldLayoutId id="2147483680" r:id="rId2"/>
  </p:sldLayoutIdLst>
  <p:hf sldNum="0" hdr="0" ftr="0" dt="0"/>
  <p:txStyles>
    <p:titleStyle>
      <a:lvl1pPr algn="ctr" rtl="0" eaLnBrk="0" fontAlgn="base" latinLnBrk="1" hangingPunct="0">
        <a:spcBef>
          <a:spcPct val="0"/>
        </a:spcBef>
        <a:spcAft>
          <a:spcPct val="0"/>
        </a:spcAft>
        <a:defRPr kumimoji="1" sz="5900">
          <a:solidFill>
            <a:schemeClr val="tx2"/>
          </a:solidFill>
          <a:latin typeface="+mj-lt"/>
          <a:ea typeface="+mj-ea"/>
          <a:cs typeface="+mj-cs"/>
        </a:defRPr>
      </a:lvl1pPr>
      <a:lvl2pPr algn="ctr" rtl="0" eaLnBrk="0" fontAlgn="base" latinLnBrk="1" hangingPunct="0">
        <a:spcBef>
          <a:spcPct val="0"/>
        </a:spcBef>
        <a:spcAft>
          <a:spcPct val="0"/>
        </a:spcAft>
        <a:defRPr kumimoji="1" sz="5900">
          <a:solidFill>
            <a:schemeClr val="tx2"/>
          </a:solidFill>
          <a:latin typeface="굴림" charset="-127"/>
          <a:ea typeface="굴림" charset="-127"/>
        </a:defRPr>
      </a:lvl2pPr>
      <a:lvl3pPr algn="ctr" rtl="0" eaLnBrk="0" fontAlgn="base" latinLnBrk="1" hangingPunct="0">
        <a:spcBef>
          <a:spcPct val="0"/>
        </a:spcBef>
        <a:spcAft>
          <a:spcPct val="0"/>
        </a:spcAft>
        <a:defRPr kumimoji="1" sz="5900">
          <a:solidFill>
            <a:schemeClr val="tx2"/>
          </a:solidFill>
          <a:latin typeface="굴림" charset="-127"/>
          <a:ea typeface="굴림" charset="-127"/>
        </a:defRPr>
      </a:lvl3pPr>
      <a:lvl4pPr algn="ctr" rtl="0" eaLnBrk="0" fontAlgn="base" latinLnBrk="1" hangingPunct="0">
        <a:spcBef>
          <a:spcPct val="0"/>
        </a:spcBef>
        <a:spcAft>
          <a:spcPct val="0"/>
        </a:spcAft>
        <a:defRPr kumimoji="1" sz="5900">
          <a:solidFill>
            <a:schemeClr val="tx2"/>
          </a:solidFill>
          <a:latin typeface="굴림" charset="-127"/>
          <a:ea typeface="굴림" charset="-127"/>
        </a:defRPr>
      </a:lvl4pPr>
      <a:lvl5pPr algn="ctr" rtl="0" eaLnBrk="0" fontAlgn="base" latinLnBrk="1" hangingPunct="0">
        <a:spcBef>
          <a:spcPct val="0"/>
        </a:spcBef>
        <a:spcAft>
          <a:spcPct val="0"/>
        </a:spcAft>
        <a:defRPr kumimoji="1" sz="5900">
          <a:solidFill>
            <a:schemeClr val="tx2"/>
          </a:solidFill>
          <a:latin typeface="굴림" charset="-127"/>
          <a:ea typeface="굴림" charset="-127"/>
        </a:defRPr>
      </a:lvl5pPr>
      <a:lvl6pPr marL="610294" algn="ctr" rtl="0" fontAlgn="base" latinLnBrk="1">
        <a:spcBef>
          <a:spcPct val="0"/>
        </a:spcBef>
        <a:spcAft>
          <a:spcPct val="0"/>
        </a:spcAft>
        <a:defRPr kumimoji="1" sz="5900">
          <a:solidFill>
            <a:schemeClr val="tx2"/>
          </a:solidFill>
          <a:latin typeface="굴림" charset="-127"/>
          <a:ea typeface="굴림" charset="-127"/>
        </a:defRPr>
      </a:lvl6pPr>
      <a:lvl7pPr marL="1220590" algn="ctr" rtl="0" fontAlgn="base" latinLnBrk="1">
        <a:spcBef>
          <a:spcPct val="0"/>
        </a:spcBef>
        <a:spcAft>
          <a:spcPct val="0"/>
        </a:spcAft>
        <a:defRPr kumimoji="1" sz="5900">
          <a:solidFill>
            <a:schemeClr val="tx2"/>
          </a:solidFill>
          <a:latin typeface="굴림" charset="-127"/>
          <a:ea typeface="굴림" charset="-127"/>
        </a:defRPr>
      </a:lvl7pPr>
      <a:lvl8pPr marL="1830889" algn="ctr" rtl="0" fontAlgn="base" latinLnBrk="1">
        <a:spcBef>
          <a:spcPct val="0"/>
        </a:spcBef>
        <a:spcAft>
          <a:spcPct val="0"/>
        </a:spcAft>
        <a:defRPr kumimoji="1" sz="5900">
          <a:solidFill>
            <a:schemeClr val="tx2"/>
          </a:solidFill>
          <a:latin typeface="굴림" charset="-127"/>
          <a:ea typeface="굴림" charset="-127"/>
        </a:defRPr>
      </a:lvl8pPr>
      <a:lvl9pPr marL="2441182" algn="ctr" rtl="0" fontAlgn="base" latinLnBrk="1">
        <a:spcBef>
          <a:spcPct val="0"/>
        </a:spcBef>
        <a:spcAft>
          <a:spcPct val="0"/>
        </a:spcAft>
        <a:defRPr kumimoji="1" sz="5900">
          <a:solidFill>
            <a:schemeClr val="tx2"/>
          </a:solidFill>
          <a:latin typeface="굴림" charset="-127"/>
          <a:ea typeface="굴림" charset="-127"/>
        </a:defRPr>
      </a:lvl9pPr>
    </p:titleStyle>
    <p:bodyStyle>
      <a:lvl1pPr marL="457722" indent="-457722" algn="l" rtl="0" eaLnBrk="0" fontAlgn="base" latinLnBrk="1" hangingPunct="0">
        <a:spcBef>
          <a:spcPct val="20000"/>
        </a:spcBef>
        <a:spcAft>
          <a:spcPct val="0"/>
        </a:spcAft>
        <a:buChar char="•"/>
        <a:defRPr kumimoji="1" sz="4300">
          <a:solidFill>
            <a:schemeClr val="tx1"/>
          </a:solidFill>
          <a:latin typeface="+mn-lt"/>
          <a:ea typeface="+mn-ea"/>
          <a:cs typeface="+mn-cs"/>
        </a:defRPr>
      </a:lvl1pPr>
      <a:lvl2pPr marL="991730" indent="-381437" algn="l" rtl="0" eaLnBrk="0" fontAlgn="base" latinLnBrk="1" hangingPunct="0">
        <a:spcBef>
          <a:spcPct val="20000"/>
        </a:spcBef>
        <a:spcAft>
          <a:spcPct val="0"/>
        </a:spcAft>
        <a:buChar char="–"/>
        <a:defRPr kumimoji="1" sz="3700">
          <a:solidFill>
            <a:schemeClr val="tx1"/>
          </a:solidFill>
          <a:latin typeface="+mn-lt"/>
          <a:ea typeface="+mn-ea"/>
        </a:defRPr>
      </a:lvl2pPr>
      <a:lvl3pPr marL="1525739" indent="-305147" algn="l" rtl="0" eaLnBrk="0" fontAlgn="base" latinLnBrk="1" hangingPunct="0">
        <a:spcBef>
          <a:spcPct val="20000"/>
        </a:spcBef>
        <a:spcAft>
          <a:spcPct val="0"/>
        </a:spcAft>
        <a:buChar char="•"/>
        <a:defRPr kumimoji="1" sz="3200">
          <a:solidFill>
            <a:schemeClr val="tx1"/>
          </a:solidFill>
          <a:latin typeface="+mn-lt"/>
          <a:ea typeface="+mn-ea"/>
        </a:defRPr>
      </a:lvl3pPr>
      <a:lvl4pPr marL="2136034" indent="-305147" algn="l" rtl="0" eaLnBrk="0" fontAlgn="base" latinLnBrk="1" hangingPunct="0">
        <a:spcBef>
          <a:spcPct val="20000"/>
        </a:spcBef>
        <a:spcAft>
          <a:spcPct val="0"/>
        </a:spcAft>
        <a:buChar char="–"/>
        <a:defRPr kumimoji="1" sz="2700">
          <a:solidFill>
            <a:schemeClr val="tx1"/>
          </a:solidFill>
          <a:latin typeface="+mn-lt"/>
          <a:ea typeface="+mn-ea"/>
        </a:defRPr>
      </a:lvl4pPr>
      <a:lvl5pPr marL="2746330" indent="-305147" algn="l" rtl="0" eaLnBrk="0" fontAlgn="base" latinLnBrk="1" hangingPunct="0">
        <a:spcBef>
          <a:spcPct val="20000"/>
        </a:spcBef>
        <a:spcAft>
          <a:spcPct val="0"/>
        </a:spcAft>
        <a:buChar char="»"/>
        <a:defRPr kumimoji="1" sz="2700">
          <a:solidFill>
            <a:schemeClr val="tx1"/>
          </a:solidFill>
          <a:latin typeface="+mn-lt"/>
          <a:ea typeface="+mn-ea"/>
        </a:defRPr>
      </a:lvl5pPr>
      <a:lvl6pPr marL="3356627" indent="-305147" algn="l" rtl="0" fontAlgn="base" latinLnBrk="1">
        <a:spcBef>
          <a:spcPct val="20000"/>
        </a:spcBef>
        <a:spcAft>
          <a:spcPct val="0"/>
        </a:spcAft>
        <a:buChar char="»"/>
        <a:defRPr kumimoji="1" sz="2700">
          <a:solidFill>
            <a:schemeClr val="tx1"/>
          </a:solidFill>
          <a:latin typeface="+mn-lt"/>
          <a:ea typeface="+mn-ea"/>
        </a:defRPr>
      </a:lvl6pPr>
      <a:lvl7pPr marL="3966923" indent="-305147" algn="l" rtl="0" fontAlgn="base" latinLnBrk="1">
        <a:spcBef>
          <a:spcPct val="20000"/>
        </a:spcBef>
        <a:spcAft>
          <a:spcPct val="0"/>
        </a:spcAft>
        <a:buChar char="»"/>
        <a:defRPr kumimoji="1" sz="2700">
          <a:solidFill>
            <a:schemeClr val="tx1"/>
          </a:solidFill>
          <a:latin typeface="+mn-lt"/>
          <a:ea typeface="+mn-ea"/>
        </a:defRPr>
      </a:lvl7pPr>
      <a:lvl8pPr marL="4577219" indent="-305147" algn="l" rtl="0" fontAlgn="base" latinLnBrk="1">
        <a:spcBef>
          <a:spcPct val="20000"/>
        </a:spcBef>
        <a:spcAft>
          <a:spcPct val="0"/>
        </a:spcAft>
        <a:buChar char="»"/>
        <a:defRPr kumimoji="1" sz="2700">
          <a:solidFill>
            <a:schemeClr val="tx1"/>
          </a:solidFill>
          <a:latin typeface="+mn-lt"/>
          <a:ea typeface="+mn-ea"/>
        </a:defRPr>
      </a:lvl8pPr>
      <a:lvl9pPr marL="5187511" indent="-305147" algn="l" rtl="0" fontAlgn="base" latinLnBrk="1">
        <a:spcBef>
          <a:spcPct val="20000"/>
        </a:spcBef>
        <a:spcAft>
          <a:spcPct val="0"/>
        </a:spcAft>
        <a:buChar char="»"/>
        <a:defRPr kumimoji="1" sz="2700">
          <a:solidFill>
            <a:schemeClr val="tx1"/>
          </a:solidFill>
          <a:latin typeface="+mn-lt"/>
          <a:ea typeface="+mn-ea"/>
        </a:defRPr>
      </a:lvl9pPr>
    </p:bodyStyle>
    <p:otherStyle>
      <a:defPPr>
        <a:defRPr lang="ko-KR"/>
      </a:defPPr>
      <a:lvl1pPr marL="0" algn="l" defTabSz="1220590" rtl="0" eaLnBrk="1" latinLnBrk="1" hangingPunct="1">
        <a:defRPr sz="2400" kern="1200">
          <a:solidFill>
            <a:schemeClr val="tx1"/>
          </a:solidFill>
          <a:latin typeface="+mn-lt"/>
          <a:ea typeface="+mn-ea"/>
          <a:cs typeface="+mn-cs"/>
        </a:defRPr>
      </a:lvl1pPr>
      <a:lvl2pPr marL="610294" algn="l" defTabSz="1220590" rtl="0" eaLnBrk="1" latinLnBrk="1" hangingPunct="1">
        <a:defRPr sz="2400" kern="1200">
          <a:solidFill>
            <a:schemeClr val="tx1"/>
          </a:solidFill>
          <a:latin typeface="+mn-lt"/>
          <a:ea typeface="+mn-ea"/>
          <a:cs typeface="+mn-cs"/>
        </a:defRPr>
      </a:lvl2pPr>
      <a:lvl3pPr marL="1220590" algn="l" defTabSz="1220590" rtl="0" eaLnBrk="1" latinLnBrk="1" hangingPunct="1">
        <a:defRPr sz="2400" kern="1200">
          <a:solidFill>
            <a:schemeClr val="tx1"/>
          </a:solidFill>
          <a:latin typeface="+mn-lt"/>
          <a:ea typeface="+mn-ea"/>
          <a:cs typeface="+mn-cs"/>
        </a:defRPr>
      </a:lvl3pPr>
      <a:lvl4pPr marL="1830889" algn="l" defTabSz="1220590" rtl="0" eaLnBrk="1" latinLnBrk="1" hangingPunct="1">
        <a:defRPr sz="2400" kern="1200">
          <a:solidFill>
            <a:schemeClr val="tx1"/>
          </a:solidFill>
          <a:latin typeface="+mn-lt"/>
          <a:ea typeface="+mn-ea"/>
          <a:cs typeface="+mn-cs"/>
        </a:defRPr>
      </a:lvl4pPr>
      <a:lvl5pPr marL="2441182" algn="l" defTabSz="1220590" rtl="0" eaLnBrk="1" latinLnBrk="1" hangingPunct="1">
        <a:defRPr sz="2400" kern="1200">
          <a:solidFill>
            <a:schemeClr val="tx1"/>
          </a:solidFill>
          <a:latin typeface="+mn-lt"/>
          <a:ea typeface="+mn-ea"/>
          <a:cs typeface="+mn-cs"/>
        </a:defRPr>
      </a:lvl5pPr>
      <a:lvl6pPr marL="3051478" algn="l" defTabSz="1220590" rtl="0" eaLnBrk="1" latinLnBrk="1" hangingPunct="1">
        <a:defRPr sz="2400" kern="1200">
          <a:solidFill>
            <a:schemeClr val="tx1"/>
          </a:solidFill>
          <a:latin typeface="+mn-lt"/>
          <a:ea typeface="+mn-ea"/>
          <a:cs typeface="+mn-cs"/>
        </a:defRPr>
      </a:lvl6pPr>
      <a:lvl7pPr marL="3661775" algn="l" defTabSz="1220590" rtl="0" eaLnBrk="1" latinLnBrk="1" hangingPunct="1">
        <a:defRPr sz="2400" kern="1200">
          <a:solidFill>
            <a:schemeClr val="tx1"/>
          </a:solidFill>
          <a:latin typeface="+mn-lt"/>
          <a:ea typeface="+mn-ea"/>
          <a:cs typeface="+mn-cs"/>
        </a:defRPr>
      </a:lvl7pPr>
      <a:lvl8pPr marL="4272068" algn="l" defTabSz="1220590" rtl="0" eaLnBrk="1" latinLnBrk="1" hangingPunct="1">
        <a:defRPr sz="2400" kern="1200">
          <a:solidFill>
            <a:schemeClr val="tx1"/>
          </a:solidFill>
          <a:latin typeface="+mn-lt"/>
          <a:ea typeface="+mn-ea"/>
          <a:cs typeface="+mn-cs"/>
        </a:defRPr>
      </a:lvl8pPr>
      <a:lvl9pPr marL="4882363" algn="l" defTabSz="1220590" rtl="0" eaLnBrk="1" latinLnBrk="1" hangingPunct="1">
        <a:defRPr sz="24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640080" y="384493"/>
            <a:ext cx="11521440" cy="1600200"/>
          </a:xfrm>
          <a:prstGeom prst="rect">
            <a:avLst/>
          </a:prstGeom>
        </p:spPr>
        <p:txBody>
          <a:bodyPr vert="horz" lIns="122036" tIns="61019" rIns="122036" bIns="61019" rtlCol="0" anchor="ctr">
            <a:normAutofit/>
          </a:bodyPr>
          <a:lstStyle/>
          <a:p>
            <a:r>
              <a:rPr lang="ko-KR" altLang="en-US"/>
              <a:t>마스터 제목 스타일 편집</a:t>
            </a:r>
          </a:p>
        </p:txBody>
      </p:sp>
      <p:sp>
        <p:nvSpPr>
          <p:cNvPr id="3" name="텍스트 개체 틀 2"/>
          <p:cNvSpPr>
            <a:spLocks noGrp="1"/>
          </p:cNvSpPr>
          <p:nvPr>
            <p:ph type="body" idx="1"/>
          </p:nvPr>
        </p:nvSpPr>
        <p:spPr>
          <a:xfrm>
            <a:off x="640080" y="2240289"/>
            <a:ext cx="11521440" cy="6336348"/>
          </a:xfrm>
          <a:prstGeom prst="rect">
            <a:avLst/>
          </a:prstGeom>
        </p:spPr>
        <p:txBody>
          <a:bodyPr vert="horz" lIns="122036" tIns="61019" rIns="122036" bIns="61019"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2"/>
          </p:nvPr>
        </p:nvSpPr>
        <p:spPr>
          <a:xfrm>
            <a:off x="640080" y="8898944"/>
            <a:ext cx="2987040" cy="511175"/>
          </a:xfrm>
          <a:prstGeom prst="rect">
            <a:avLst/>
          </a:prstGeom>
        </p:spPr>
        <p:txBody>
          <a:bodyPr vert="horz" lIns="122036" tIns="61019" rIns="122036" bIns="61019" rtlCol="0" anchor="ctr"/>
          <a:lstStyle>
            <a:lvl1pPr algn="l">
              <a:defRPr sz="1600">
                <a:solidFill>
                  <a:schemeClr val="tx1">
                    <a:tint val="75000"/>
                  </a:schemeClr>
                </a:solidFill>
              </a:defRPr>
            </a:lvl1p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5" name="바닥글 개체 틀 4"/>
          <p:cNvSpPr>
            <a:spLocks noGrp="1"/>
          </p:cNvSpPr>
          <p:nvPr>
            <p:ph type="ftr" sz="quarter" idx="3"/>
          </p:nvPr>
        </p:nvSpPr>
        <p:spPr>
          <a:xfrm>
            <a:off x="4373880" y="8898944"/>
            <a:ext cx="4053840" cy="511175"/>
          </a:xfrm>
          <a:prstGeom prst="rect">
            <a:avLst/>
          </a:prstGeom>
        </p:spPr>
        <p:txBody>
          <a:bodyPr vert="horz" lIns="122036" tIns="61019" rIns="122036" bIns="61019" rtlCol="0" anchor="ctr"/>
          <a:lstStyle>
            <a:lvl1pPr algn="ctr">
              <a:defRPr sz="1600">
                <a:solidFill>
                  <a:schemeClr val="tx1">
                    <a:tint val="75000"/>
                  </a:schemeClr>
                </a:solidFill>
              </a:defRPr>
            </a:lvl1pPr>
          </a:lstStyle>
          <a:p>
            <a:endParaRPr lang="ko-KR" altLang="en-US">
              <a:solidFill>
                <a:prstClr val="black">
                  <a:tint val="75000"/>
                </a:prstClr>
              </a:solidFill>
            </a:endParaRPr>
          </a:p>
        </p:txBody>
      </p:sp>
      <p:sp>
        <p:nvSpPr>
          <p:cNvPr id="6" name="슬라이드 번호 개체 틀 5"/>
          <p:cNvSpPr>
            <a:spLocks noGrp="1"/>
          </p:cNvSpPr>
          <p:nvPr>
            <p:ph type="sldNum" sz="quarter" idx="4"/>
          </p:nvPr>
        </p:nvSpPr>
        <p:spPr>
          <a:xfrm>
            <a:off x="9174480" y="8898944"/>
            <a:ext cx="2987040" cy="511175"/>
          </a:xfrm>
          <a:prstGeom prst="rect">
            <a:avLst/>
          </a:prstGeom>
        </p:spPr>
        <p:txBody>
          <a:bodyPr vert="horz" lIns="122036" tIns="61019" rIns="122036" bIns="61019" rtlCol="0" anchor="ctr"/>
          <a:lstStyle>
            <a:lvl1pPr algn="r">
              <a:defRPr sz="1600">
                <a:solidFill>
                  <a:schemeClr val="tx1">
                    <a:tint val="75000"/>
                  </a:schemeClr>
                </a:solidFill>
              </a:defRPr>
            </a:lvl1p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287518306"/>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Lst>
  <p:txStyles>
    <p:titleStyle>
      <a:lvl1pPr algn="ctr" defTabSz="1220369" rtl="0" eaLnBrk="1" latinLnBrk="1" hangingPunct="1">
        <a:spcBef>
          <a:spcPct val="0"/>
        </a:spcBef>
        <a:buNone/>
        <a:defRPr sz="5900" kern="1200">
          <a:solidFill>
            <a:schemeClr val="tx1"/>
          </a:solidFill>
          <a:latin typeface="+mj-lt"/>
          <a:ea typeface="+mj-ea"/>
          <a:cs typeface="+mj-cs"/>
        </a:defRPr>
      </a:lvl1pPr>
    </p:titleStyle>
    <p:bodyStyle>
      <a:lvl1pPr marL="457640" indent="-457640" algn="l" defTabSz="1220369" rtl="0" eaLnBrk="1" latinLnBrk="1" hangingPunct="1">
        <a:spcBef>
          <a:spcPct val="20000"/>
        </a:spcBef>
        <a:buFont typeface="Arial" pitchFamily="34" charset="0"/>
        <a:buChar char="•"/>
        <a:defRPr sz="4300" kern="1200">
          <a:solidFill>
            <a:schemeClr val="tx1"/>
          </a:solidFill>
          <a:latin typeface="+mn-lt"/>
          <a:ea typeface="+mn-ea"/>
          <a:cs typeface="+mn-cs"/>
        </a:defRPr>
      </a:lvl1pPr>
      <a:lvl2pPr marL="991551" indent="-381368" algn="l" defTabSz="1220369" rtl="0" eaLnBrk="1" latinLnBrk="1" hangingPunct="1">
        <a:spcBef>
          <a:spcPct val="20000"/>
        </a:spcBef>
        <a:buFont typeface="Arial" pitchFamily="34" charset="0"/>
        <a:buChar char="–"/>
        <a:defRPr sz="3700" kern="1200">
          <a:solidFill>
            <a:schemeClr val="tx1"/>
          </a:solidFill>
          <a:latin typeface="+mn-lt"/>
          <a:ea typeface="+mn-ea"/>
          <a:cs typeface="+mn-cs"/>
        </a:defRPr>
      </a:lvl2pPr>
      <a:lvl3pPr marL="1525464" indent="-305092" algn="l" defTabSz="1220369" rtl="0" eaLnBrk="1" latinLnBrk="1" hangingPunct="1">
        <a:spcBef>
          <a:spcPct val="20000"/>
        </a:spcBef>
        <a:buFont typeface="Arial" pitchFamily="34" charset="0"/>
        <a:buChar char="•"/>
        <a:defRPr sz="3200" kern="1200">
          <a:solidFill>
            <a:schemeClr val="tx1"/>
          </a:solidFill>
          <a:latin typeface="+mn-lt"/>
          <a:ea typeface="+mn-ea"/>
          <a:cs typeface="+mn-cs"/>
        </a:defRPr>
      </a:lvl3pPr>
      <a:lvl4pPr marL="2135649" indent="-305092" algn="l" defTabSz="1220369" rtl="0" eaLnBrk="1" latinLnBrk="1" hangingPunct="1">
        <a:spcBef>
          <a:spcPct val="20000"/>
        </a:spcBef>
        <a:buFont typeface="Arial" pitchFamily="34" charset="0"/>
        <a:buChar char="–"/>
        <a:defRPr sz="2700" kern="1200">
          <a:solidFill>
            <a:schemeClr val="tx1"/>
          </a:solidFill>
          <a:latin typeface="+mn-lt"/>
          <a:ea typeface="+mn-ea"/>
          <a:cs typeface="+mn-cs"/>
        </a:defRPr>
      </a:lvl4pPr>
      <a:lvl5pPr marL="2745835" indent="-305092" algn="l" defTabSz="1220369" rtl="0" eaLnBrk="1" latinLnBrk="1" hangingPunct="1">
        <a:spcBef>
          <a:spcPct val="20000"/>
        </a:spcBef>
        <a:buFont typeface="Arial" pitchFamily="34" charset="0"/>
        <a:buChar char="»"/>
        <a:defRPr sz="2700" kern="1200">
          <a:solidFill>
            <a:schemeClr val="tx1"/>
          </a:solidFill>
          <a:latin typeface="+mn-lt"/>
          <a:ea typeface="+mn-ea"/>
          <a:cs typeface="+mn-cs"/>
        </a:defRPr>
      </a:lvl5pPr>
      <a:lvl6pPr marL="3356021" indent="-305092" algn="l" defTabSz="1220369" rtl="0" eaLnBrk="1" latinLnBrk="1" hangingPunct="1">
        <a:spcBef>
          <a:spcPct val="20000"/>
        </a:spcBef>
        <a:buFont typeface="Arial" pitchFamily="34" charset="0"/>
        <a:buChar char="•"/>
        <a:defRPr sz="2700" kern="1200">
          <a:solidFill>
            <a:schemeClr val="tx1"/>
          </a:solidFill>
          <a:latin typeface="+mn-lt"/>
          <a:ea typeface="+mn-ea"/>
          <a:cs typeface="+mn-cs"/>
        </a:defRPr>
      </a:lvl6pPr>
      <a:lvl7pPr marL="3966208" indent="-305092" algn="l" defTabSz="1220369" rtl="0" eaLnBrk="1" latinLnBrk="1" hangingPunct="1">
        <a:spcBef>
          <a:spcPct val="20000"/>
        </a:spcBef>
        <a:buFont typeface="Arial" pitchFamily="34" charset="0"/>
        <a:buChar char="•"/>
        <a:defRPr sz="2700" kern="1200">
          <a:solidFill>
            <a:schemeClr val="tx1"/>
          </a:solidFill>
          <a:latin typeface="+mn-lt"/>
          <a:ea typeface="+mn-ea"/>
          <a:cs typeface="+mn-cs"/>
        </a:defRPr>
      </a:lvl7pPr>
      <a:lvl8pPr marL="4576393" indent="-305092" algn="l" defTabSz="1220369" rtl="0" eaLnBrk="1" latinLnBrk="1" hangingPunct="1">
        <a:spcBef>
          <a:spcPct val="20000"/>
        </a:spcBef>
        <a:buFont typeface="Arial" pitchFamily="34" charset="0"/>
        <a:buChar char="•"/>
        <a:defRPr sz="2700" kern="1200">
          <a:solidFill>
            <a:schemeClr val="tx1"/>
          </a:solidFill>
          <a:latin typeface="+mn-lt"/>
          <a:ea typeface="+mn-ea"/>
          <a:cs typeface="+mn-cs"/>
        </a:defRPr>
      </a:lvl8pPr>
      <a:lvl9pPr marL="5186576" indent="-305092" algn="l" defTabSz="1220369" rtl="0" eaLnBrk="1" latinLnBrk="1" hangingPunct="1">
        <a:spcBef>
          <a:spcPct val="20000"/>
        </a:spcBef>
        <a:buFont typeface="Arial" pitchFamily="34" charset="0"/>
        <a:buChar char="•"/>
        <a:defRPr sz="2700" kern="1200">
          <a:solidFill>
            <a:schemeClr val="tx1"/>
          </a:solidFill>
          <a:latin typeface="+mn-lt"/>
          <a:ea typeface="+mn-ea"/>
          <a:cs typeface="+mn-cs"/>
        </a:defRPr>
      </a:lvl9pPr>
    </p:bodyStyle>
    <p:otherStyle>
      <a:defPPr>
        <a:defRPr lang="ko-KR"/>
      </a:defPPr>
      <a:lvl1pPr marL="0" algn="l" defTabSz="1220369" rtl="0" eaLnBrk="1" latinLnBrk="1" hangingPunct="1">
        <a:defRPr sz="2400" kern="1200">
          <a:solidFill>
            <a:schemeClr val="tx1"/>
          </a:solidFill>
          <a:latin typeface="+mn-lt"/>
          <a:ea typeface="+mn-ea"/>
          <a:cs typeface="+mn-cs"/>
        </a:defRPr>
      </a:lvl1pPr>
      <a:lvl2pPr marL="610184" algn="l" defTabSz="1220369" rtl="0" eaLnBrk="1" latinLnBrk="1" hangingPunct="1">
        <a:defRPr sz="2400" kern="1200">
          <a:solidFill>
            <a:schemeClr val="tx1"/>
          </a:solidFill>
          <a:latin typeface="+mn-lt"/>
          <a:ea typeface="+mn-ea"/>
          <a:cs typeface="+mn-cs"/>
        </a:defRPr>
      </a:lvl2pPr>
      <a:lvl3pPr marL="1220369" algn="l" defTabSz="1220369" rtl="0" eaLnBrk="1" latinLnBrk="1" hangingPunct="1">
        <a:defRPr sz="2400" kern="1200">
          <a:solidFill>
            <a:schemeClr val="tx1"/>
          </a:solidFill>
          <a:latin typeface="+mn-lt"/>
          <a:ea typeface="+mn-ea"/>
          <a:cs typeface="+mn-cs"/>
        </a:defRPr>
      </a:lvl3pPr>
      <a:lvl4pPr marL="1830559" algn="l" defTabSz="1220369" rtl="0" eaLnBrk="1" latinLnBrk="1" hangingPunct="1">
        <a:defRPr sz="2400" kern="1200">
          <a:solidFill>
            <a:schemeClr val="tx1"/>
          </a:solidFill>
          <a:latin typeface="+mn-lt"/>
          <a:ea typeface="+mn-ea"/>
          <a:cs typeface="+mn-cs"/>
        </a:defRPr>
      </a:lvl4pPr>
      <a:lvl5pPr marL="2440741" algn="l" defTabSz="1220369" rtl="0" eaLnBrk="1" latinLnBrk="1" hangingPunct="1">
        <a:defRPr sz="2400" kern="1200">
          <a:solidFill>
            <a:schemeClr val="tx1"/>
          </a:solidFill>
          <a:latin typeface="+mn-lt"/>
          <a:ea typeface="+mn-ea"/>
          <a:cs typeface="+mn-cs"/>
        </a:defRPr>
      </a:lvl5pPr>
      <a:lvl6pPr marL="3050928" algn="l" defTabSz="1220369" rtl="0" eaLnBrk="1" latinLnBrk="1" hangingPunct="1">
        <a:defRPr sz="2400" kern="1200">
          <a:solidFill>
            <a:schemeClr val="tx1"/>
          </a:solidFill>
          <a:latin typeface="+mn-lt"/>
          <a:ea typeface="+mn-ea"/>
          <a:cs typeface="+mn-cs"/>
        </a:defRPr>
      </a:lvl6pPr>
      <a:lvl7pPr marL="3661115" algn="l" defTabSz="1220369" rtl="0" eaLnBrk="1" latinLnBrk="1" hangingPunct="1">
        <a:defRPr sz="2400" kern="1200">
          <a:solidFill>
            <a:schemeClr val="tx1"/>
          </a:solidFill>
          <a:latin typeface="+mn-lt"/>
          <a:ea typeface="+mn-ea"/>
          <a:cs typeface="+mn-cs"/>
        </a:defRPr>
      </a:lvl7pPr>
      <a:lvl8pPr marL="4271297" algn="l" defTabSz="1220369" rtl="0" eaLnBrk="1" latinLnBrk="1" hangingPunct="1">
        <a:defRPr sz="2400" kern="1200">
          <a:solidFill>
            <a:schemeClr val="tx1"/>
          </a:solidFill>
          <a:latin typeface="+mn-lt"/>
          <a:ea typeface="+mn-ea"/>
          <a:cs typeface="+mn-cs"/>
        </a:defRPr>
      </a:lvl8pPr>
      <a:lvl9pPr marL="4881483" algn="l" defTabSz="1220369" rtl="0" eaLnBrk="1" latinLnBrk="1" hangingPunct="1">
        <a:defRPr sz="24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640080" y="384493"/>
            <a:ext cx="11521440" cy="1600200"/>
          </a:xfrm>
          <a:prstGeom prst="rect">
            <a:avLst/>
          </a:prstGeom>
        </p:spPr>
        <p:txBody>
          <a:bodyPr vert="horz" lIns="122191" tIns="61096" rIns="122191" bIns="61096" rtlCol="0" anchor="ctr">
            <a:normAutofit/>
          </a:bodyPr>
          <a:lstStyle/>
          <a:p>
            <a:r>
              <a:rPr lang="ko-KR" altLang="en-US"/>
              <a:t>마스터 제목 스타일 편집</a:t>
            </a:r>
          </a:p>
        </p:txBody>
      </p:sp>
      <p:sp>
        <p:nvSpPr>
          <p:cNvPr id="3" name="텍스트 개체 틀 2"/>
          <p:cNvSpPr>
            <a:spLocks noGrp="1"/>
          </p:cNvSpPr>
          <p:nvPr>
            <p:ph type="body" idx="1"/>
          </p:nvPr>
        </p:nvSpPr>
        <p:spPr>
          <a:xfrm>
            <a:off x="640080" y="2240289"/>
            <a:ext cx="11521440" cy="6336348"/>
          </a:xfrm>
          <a:prstGeom prst="rect">
            <a:avLst/>
          </a:prstGeom>
        </p:spPr>
        <p:txBody>
          <a:bodyPr vert="horz" lIns="122191" tIns="61096" rIns="122191" bIns="61096"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2"/>
          </p:nvPr>
        </p:nvSpPr>
        <p:spPr>
          <a:xfrm>
            <a:off x="640080" y="8898934"/>
            <a:ext cx="2987040" cy="511175"/>
          </a:xfrm>
          <a:prstGeom prst="rect">
            <a:avLst/>
          </a:prstGeom>
        </p:spPr>
        <p:txBody>
          <a:bodyPr vert="horz" lIns="122191" tIns="61096" rIns="122191" bIns="61096" rtlCol="0" anchor="ctr"/>
          <a:lstStyle>
            <a:lvl1pPr algn="l">
              <a:defRPr sz="1600">
                <a:solidFill>
                  <a:schemeClr val="tx1">
                    <a:tint val="75000"/>
                  </a:schemeClr>
                </a:solidFill>
              </a:defRPr>
            </a:lvl1pPr>
          </a:lstStyle>
          <a:p>
            <a:fld id="{5D44AE68-4714-44EA-9E28-78EE4F19531A}" type="datetimeFigureOut">
              <a:rPr lang="ko-KR" altLang="en-US" smtClean="0">
                <a:solidFill>
                  <a:prstClr val="black">
                    <a:tint val="75000"/>
                  </a:prstClr>
                </a:solidFill>
              </a:rPr>
              <a:pPr/>
              <a:t>2025-07-21</a:t>
            </a:fld>
            <a:endParaRPr lang="ko-KR" altLang="en-US">
              <a:solidFill>
                <a:prstClr val="black">
                  <a:tint val="75000"/>
                </a:prstClr>
              </a:solidFill>
            </a:endParaRPr>
          </a:p>
        </p:txBody>
      </p:sp>
      <p:sp>
        <p:nvSpPr>
          <p:cNvPr id="5" name="바닥글 개체 틀 4"/>
          <p:cNvSpPr>
            <a:spLocks noGrp="1"/>
          </p:cNvSpPr>
          <p:nvPr>
            <p:ph type="ftr" sz="quarter" idx="3"/>
          </p:nvPr>
        </p:nvSpPr>
        <p:spPr>
          <a:xfrm>
            <a:off x="4373880" y="8898934"/>
            <a:ext cx="4053840" cy="511175"/>
          </a:xfrm>
          <a:prstGeom prst="rect">
            <a:avLst/>
          </a:prstGeom>
        </p:spPr>
        <p:txBody>
          <a:bodyPr vert="horz" lIns="122191" tIns="61096" rIns="122191" bIns="61096" rtlCol="0" anchor="ctr"/>
          <a:lstStyle>
            <a:lvl1pPr algn="ctr">
              <a:defRPr sz="1600">
                <a:solidFill>
                  <a:schemeClr val="tx1">
                    <a:tint val="75000"/>
                  </a:schemeClr>
                </a:solidFill>
              </a:defRPr>
            </a:lvl1pPr>
          </a:lstStyle>
          <a:p>
            <a:endParaRPr lang="ko-KR" altLang="en-US">
              <a:solidFill>
                <a:prstClr val="black">
                  <a:tint val="75000"/>
                </a:prstClr>
              </a:solidFill>
            </a:endParaRPr>
          </a:p>
        </p:txBody>
      </p:sp>
      <p:sp>
        <p:nvSpPr>
          <p:cNvPr id="6" name="슬라이드 번호 개체 틀 5"/>
          <p:cNvSpPr>
            <a:spLocks noGrp="1"/>
          </p:cNvSpPr>
          <p:nvPr>
            <p:ph type="sldNum" sz="quarter" idx="4"/>
          </p:nvPr>
        </p:nvSpPr>
        <p:spPr>
          <a:xfrm>
            <a:off x="9174480" y="8898934"/>
            <a:ext cx="2987040" cy="511175"/>
          </a:xfrm>
          <a:prstGeom prst="rect">
            <a:avLst/>
          </a:prstGeom>
        </p:spPr>
        <p:txBody>
          <a:bodyPr vert="horz" lIns="122191" tIns="61096" rIns="122191" bIns="61096" rtlCol="0" anchor="ctr"/>
          <a:lstStyle>
            <a:lvl1pPr algn="r">
              <a:defRPr sz="1600">
                <a:solidFill>
                  <a:schemeClr val="tx1">
                    <a:tint val="75000"/>
                  </a:schemeClr>
                </a:solidFill>
              </a:defRPr>
            </a:lvl1pPr>
          </a:lstStyle>
          <a:p>
            <a:fld id="{6DFB1B7A-5851-44F7-A316-2D6303B3135B}"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287518306"/>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45" r:id="rId12"/>
  </p:sldLayoutIdLst>
  <p:txStyles>
    <p:titleStyle>
      <a:lvl1pPr algn="ctr" defTabSz="1221913" rtl="0" eaLnBrk="1" latinLnBrk="1" hangingPunct="1">
        <a:spcBef>
          <a:spcPct val="0"/>
        </a:spcBef>
        <a:buNone/>
        <a:defRPr sz="5900" kern="1200">
          <a:solidFill>
            <a:schemeClr val="tx1"/>
          </a:solidFill>
          <a:latin typeface="+mj-lt"/>
          <a:ea typeface="+mj-ea"/>
          <a:cs typeface="+mj-cs"/>
        </a:defRPr>
      </a:lvl1pPr>
    </p:titleStyle>
    <p:bodyStyle>
      <a:lvl1pPr marL="458217" indent="-458217" algn="l" defTabSz="1221913" rtl="0" eaLnBrk="1" latinLnBrk="1" hangingPunct="1">
        <a:spcBef>
          <a:spcPct val="20000"/>
        </a:spcBef>
        <a:buFont typeface="Arial" pitchFamily="34" charset="0"/>
        <a:buChar char="•"/>
        <a:defRPr sz="4300" kern="1200">
          <a:solidFill>
            <a:schemeClr val="tx1"/>
          </a:solidFill>
          <a:latin typeface="+mn-lt"/>
          <a:ea typeface="+mn-ea"/>
          <a:cs typeface="+mn-cs"/>
        </a:defRPr>
      </a:lvl1pPr>
      <a:lvl2pPr marL="992804" indent="-381848" algn="l" defTabSz="1221913" rtl="0" eaLnBrk="1" latinLnBrk="1" hangingPunct="1">
        <a:spcBef>
          <a:spcPct val="20000"/>
        </a:spcBef>
        <a:buFont typeface="Arial" pitchFamily="34" charset="0"/>
        <a:buChar char="–"/>
        <a:defRPr sz="3700" kern="1200">
          <a:solidFill>
            <a:schemeClr val="tx1"/>
          </a:solidFill>
          <a:latin typeface="+mn-lt"/>
          <a:ea typeface="+mn-ea"/>
          <a:cs typeface="+mn-cs"/>
        </a:defRPr>
      </a:lvl2pPr>
      <a:lvl3pPr marL="1527391" indent="-305478" algn="l" defTabSz="1221913" rtl="0" eaLnBrk="1" latinLnBrk="1" hangingPunct="1">
        <a:spcBef>
          <a:spcPct val="20000"/>
        </a:spcBef>
        <a:buFont typeface="Arial" pitchFamily="34" charset="0"/>
        <a:buChar char="•"/>
        <a:defRPr sz="3200" kern="1200">
          <a:solidFill>
            <a:schemeClr val="tx1"/>
          </a:solidFill>
          <a:latin typeface="+mn-lt"/>
          <a:ea typeface="+mn-ea"/>
          <a:cs typeface="+mn-cs"/>
        </a:defRPr>
      </a:lvl3pPr>
      <a:lvl4pPr marL="2138347"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4pPr>
      <a:lvl5pPr marL="2749304"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5pPr>
      <a:lvl6pPr marL="3360260"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6pPr>
      <a:lvl7pPr marL="3971216"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7pPr>
      <a:lvl8pPr marL="4582173"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8pPr>
      <a:lvl9pPr marL="5193129" indent="-305478" algn="l" defTabSz="1221913" rtl="0" eaLnBrk="1" latinLnBrk="1" hangingPunct="1">
        <a:spcBef>
          <a:spcPct val="20000"/>
        </a:spcBef>
        <a:buFont typeface="Arial" pitchFamily="34" charset="0"/>
        <a:buChar char="•"/>
        <a:defRPr sz="2700" kern="1200">
          <a:solidFill>
            <a:schemeClr val="tx1"/>
          </a:solidFill>
          <a:latin typeface="+mn-lt"/>
          <a:ea typeface="+mn-ea"/>
          <a:cs typeface="+mn-cs"/>
        </a:defRPr>
      </a:lvl9pPr>
    </p:bodyStyle>
    <p:otherStyle>
      <a:defPPr>
        <a:defRPr lang="ko-KR"/>
      </a:defPPr>
      <a:lvl1pPr marL="0" algn="l" defTabSz="1221913" rtl="0" eaLnBrk="1" latinLnBrk="1" hangingPunct="1">
        <a:defRPr sz="2400" kern="1200">
          <a:solidFill>
            <a:schemeClr val="tx1"/>
          </a:solidFill>
          <a:latin typeface="+mn-lt"/>
          <a:ea typeface="+mn-ea"/>
          <a:cs typeface="+mn-cs"/>
        </a:defRPr>
      </a:lvl1pPr>
      <a:lvl2pPr marL="610956" algn="l" defTabSz="1221913" rtl="0" eaLnBrk="1" latinLnBrk="1" hangingPunct="1">
        <a:defRPr sz="2400" kern="1200">
          <a:solidFill>
            <a:schemeClr val="tx1"/>
          </a:solidFill>
          <a:latin typeface="+mn-lt"/>
          <a:ea typeface="+mn-ea"/>
          <a:cs typeface="+mn-cs"/>
        </a:defRPr>
      </a:lvl2pPr>
      <a:lvl3pPr marL="1221913" algn="l" defTabSz="1221913" rtl="0" eaLnBrk="1" latinLnBrk="1" hangingPunct="1">
        <a:defRPr sz="2400" kern="1200">
          <a:solidFill>
            <a:schemeClr val="tx1"/>
          </a:solidFill>
          <a:latin typeface="+mn-lt"/>
          <a:ea typeface="+mn-ea"/>
          <a:cs typeface="+mn-cs"/>
        </a:defRPr>
      </a:lvl3pPr>
      <a:lvl4pPr marL="1832869" algn="l" defTabSz="1221913" rtl="0" eaLnBrk="1" latinLnBrk="1" hangingPunct="1">
        <a:defRPr sz="2400" kern="1200">
          <a:solidFill>
            <a:schemeClr val="tx1"/>
          </a:solidFill>
          <a:latin typeface="+mn-lt"/>
          <a:ea typeface="+mn-ea"/>
          <a:cs typeface="+mn-cs"/>
        </a:defRPr>
      </a:lvl4pPr>
      <a:lvl5pPr marL="2443825" algn="l" defTabSz="1221913" rtl="0" eaLnBrk="1" latinLnBrk="1" hangingPunct="1">
        <a:defRPr sz="2400" kern="1200">
          <a:solidFill>
            <a:schemeClr val="tx1"/>
          </a:solidFill>
          <a:latin typeface="+mn-lt"/>
          <a:ea typeface="+mn-ea"/>
          <a:cs typeface="+mn-cs"/>
        </a:defRPr>
      </a:lvl5pPr>
      <a:lvl6pPr marL="3054782" algn="l" defTabSz="1221913" rtl="0" eaLnBrk="1" latinLnBrk="1" hangingPunct="1">
        <a:defRPr sz="2400" kern="1200">
          <a:solidFill>
            <a:schemeClr val="tx1"/>
          </a:solidFill>
          <a:latin typeface="+mn-lt"/>
          <a:ea typeface="+mn-ea"/>
          <a:cs typeface="+mn-cs"/>
        </a:defRPr>
      </a:lvl6pPr>
      <a:lvl7pPr marL="3665738" algn="l" defTabSz="1221913" rtl="0" eaLnBrk="1" latinLnBrk="1" hangingPunct="1">
        <a:defRPr sz="2400" kern="1200">
          <a:solidFill>
            <a:schemeClr val="tx1"/>
          </a:solidFill>
          <a:latin typeface="+mn-lt"/>
          <a:ea typeface="+mn-ea"/>
          <a:cs typeface="+mn-cs"/>
        </a:defRPr>
      </a:lvl7pPr>
      <a:lvl8pPr marL="4276695" algn="l" defTabSz="1221913" rtl="0" eaLnBrk="1" latinLnBrk="1" hangingPunct="1">
        <a:defRPr sz="2400" kern="1200">
          <a:solidFill>
            <a:schemeClr val="tx1"/>
          </a:solidFill>
          <a:latin typeface="+mn-lt"/>
          <a:ea typeface="+mn-ea"/>
          <a:cs typeface="+mn-cs"/>
        </a:defRPr>
      </a:lvl8pPr>
      <a:lvl9pPr marL="4887651" algn="l" defTabSz="1221913" rtl="0" eaLnBrk="1" latinLnBrk="1"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37.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3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7.xml"/></Relationships>
</file>

<file path=ppt/slides/_rels/slide18.xml.rels><?xml version="1.0" encoding="UTF-8" standalone="yes"?>
<Relationships xmlns="http://schemas.openxmlformats.org/package/2006/relationships"><Relationship Id="rId3" Type="http://schemas.openxmlformats.org/officeDocument/2006/relationships/hyperlink" Target="mailto:txt@ohmyhotel.com" TargetMode="External"/><Relationship Id="rId2" Type="http://schemas.openxmlformats.org/officeDocument/2006/relationships/notesSlide" Target="../notesSlides/notesSlide13.xml"/><Relationship Id="rId1" Type="http://schemas.openxmlformats.org/officeDocument/2006/relationships/slideLayout" Target="../slideLayouts/slideLayout37.xml"/><Relationship Id="rId4" Type="http://schemas.openxmlformats.org/officeDocument/2006/relationships/image" Target="../media/image12.png"/></Relationships>
</file>

<file path=ppt/slides/_rels/slide19.xml.rels><?xml version="1.0" encoding="UTF-8" standalone="yes"?>
<Relationships xmlns="http://schemas.openxmlformats.org/package/2006/relationships"><Relationship Id="rId3" Type="http://schemas.openxmlformats.org/officeDocument/2006/relationships/hyperlink" Target="mailto:txt@ohmyhotel.com" TargetMode="External"/><Relationship Id="rId2" Type="http://schemas.openxmlformats.org/officeDocument/2006/relationships/notesSlide" Target="../notesSlides/notesSlide14.xml"/><Relationship Id="rId1" Type="http://schemas.openxmlformats.org/officeDocument/2006/relationships/slideLayout" Target="../slideLayouts/slideLayout37.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37.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37.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37.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37.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37.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3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제목 3"/>
          <p:cNvSpPr>
            <a:spLocks noGrp="1"/>
          </p:cNvSpPr>
          <p:nvPr/>
        </p:nvSpPr>
        <p:spPr>
          <a:xfrm>
            <a:off x="6000122" y="3178792"/>
            <a:ext cx="6572250" cy="928688"/>
          </a:xfrm>
          <a:prstGeom prst="rect">
            <a:avLst/>
          </a:prstGeom>
        </p:spPr>
        <p:txBody>
          <a:bodyPr anchor="ctr"/>
          <a:lstStyle>
            <a:lvl1pPr algn="r" rtl="0" eaLnBrk="0" fontAlgn="base" latinLnBrk="1" hangingPunct="0">
              <a:spcBef>
                <a:spcPct val="0"/>
              </a:spcBef>
              <a:spcAft>
                <a:spcPct val="0"/>
              </a:spcAft>
              <a:defRPr sz="3300" kern="1200" spc="-100" baseline="0">
                <a:solidFill>
                  <a:schemeClr val="tx1"/>
                </a:solidFill>
                <a:latin typeface="Rix고딕 B" pitchFamily="18" charset="-127"/>
                <a:ea typeface="Rix고딕 B" pitchFamily="18" charset="-127"/>
                <a:cs typeface="+mj-cs"/>
              </a:defRPr>
            </a:lvl1pPr>
            <a:lvl2pPr algn="ctr" rtl="0" eaLnBrk="0" fontAlgn="base" latinLnBrk="1" hangingPunct="0">
              <a:spcBef>
                <a:spcPct val="0"/>
              </a:spcBef>
              <a:spcAft>
                <a:spcPct val="0"/>
              </a:spcAft>
              <a:defRPr sz="4400">
                <a:solidFill>
                  <a:schemeClr val="tx1"/>
                </a:solidFill>
                <a:latin typeface="맑은 고딕" pitchFamily="50" charset="-127"/>
                <a:ea typeface="맑은 고딕" pitchFamily="50" charset="-127"/>
              </a:defRPr>
            </a:lvl2pPr>
            <a:lvl3pPr algn="ctr" rtl="0" eaLnBrk="0" fontAlgn="base" latinLnBrk="1" hangingPunct="0">
              <a:spcBef>
                <a:spcPct val="0"/>
              </a:spcBef>
              <a:spcAft>
                <a:spcPct val="0"/>
              </a:spcAft>
              <a:defRPr sz="4400">
                <a:solidFill>
                  <a:schemeClr val="tx1"/>
                </a:solidFill>
                <a:latin typeface="맑은 고딕" pitchFamily="50" charset="-127"/>
                <a:ea typeface="맑은 고딕" pitchFamily="50" charset="-127"/>
              </a:defRPr>
            </a:lvl3pPr>
            <a:lvl4pPr algn="ctr" rtl="0" eaLnBrk="0" fontAlgn="base" latinLnBrk="1" hangingPunct="0">
              <a:spcBef>
                <a:spcPct val="0"/>
              </a:spcBef>
              <a:spcAft>
                <a:spcPct val="0"/>
              </a:spcAft>
              <a:defRPr sz="4400">
                <a:solidFill>
                  <a:schemeClr val="tx1"/>
                </a:solidFill>
                <a:latin typeface="맑은 고딕" pitchFamily="50" charset="-127"/>
                <a:ea typeface="맑은 고딕" pitchFamily="50" charset="-127"/>
              </a:defRPr>
            </a:lvl4pPr>
            <a:lvl5pPr algn="ctr" rtl="0" eaLnBrk="0" fontAlgn="base" latinLnBrk="1" hangingPunct="0">
              <a:spcBef>
                <a:spcPct val="0"/>
              </a:spcBef>
              <a:spcAft>
                <a:spcPct val="0"/>
              </a:spcAft>
              <a:defRPr sz="4400">
                <a:solidFill>
                  <a:schemeClr val="tx1"/>
                </a:solidFill>
                <a:latin typeface="맑은 고딕" pitchFamily="50" charset="-127"/>
                <a:ea typeface="맑은 고딕" pitchFamily="50" charset="-127"/>
              </a:defRPr>
            </a:lvl5pPr>
            <a:lvl6pPr marL="457200" algn="ctr" rtl="0" fontAlgn="base" latinLnBrk="1">
              <a:spcBef>
                <a:spcPct val="0"/>
              </a:spcBef>
              <a:spcAft>
                <a:spcPct val="0"/>
              </a:spcAft>
              <a:defRPr sz="4400">
                <a:solidFill>
                  <a:schemeClr val="tx1"/>
                </a:solidFill>
                <a:latin typeface="맑은 고딕" pitchFamily="50" charset="-127"/>
                <a:ea typeface="맑은 고딕" pitchFamily="50" charset="-127"/>
              </a:defRPr>
            </a:lvl6pPr>
            <a:lvl7pPr marL="914400" algn="ctr" rtl="0" fontAlgn="base" latinLnBrk="1">
              <a:spcBef>
                <a:spcPct val="0"/>
              </a:spcBef>
              <a:spcAft>
                <a:spcPct val="0"/>
              </a:spcAft>
              <a:defRPr sz="4400">
                <a:solidFill>
                  <a:schemeClr val="tx1"/>
                </a:solidFill>
                <a:latin typeface="맑은 고딕" pitchFamily="50" charset="-127"/>
                <a:ea typeface="맑은 고딕" pitchFamily="50" charset="-127"/>
              </a:defRPr>
            </a:lvl7pPr>
            <a:lvl8pPr marL="1371600" algn="ctr" rtl="0" fontAlgn="base" latinLnBrk="1">
              <a:spcBef>
                <a:spcPct val="0"/>
              </a:spcBef>
              <a:spcAft>
                <a:spcPct val="0"/>
              </a:spcAft>
              <a:defRPr sz="4400">
                <a:solidFill>
                  <a:schemeClr val="tx1"/>
                </a:solidFill>
                <a:latin typeface="맑은 고딕" pitchFamily="50" charset="-127"/>
                <a:ea typeface="맑은 고딕" pitchFamily="50" charset="-127"/>
              </a:defRPr>
            </a:lvl8pPr>
            <a:lvl9pPr marL="1828800" algn="ctr" rtl="0" fontAlgn="base" latinLnBrk="1">
              <a:spcBef>
                <a:spcPct val="0"/>
              </a:spcBef>
              <a:spcAft>
                <a:spcPct val="0"/>
              </a:spcAft>
              <a:defRPr sz="4400">
                <a:solidFill>
                  <a:schemeClr val="tx1"/>
                </a:solidFill>
                <a:latin typeface="맑은 고딕" pitchFamily="50" charset="-127"/>
                <a:ea typeface="맑은 고딕" pitchFamily="50" charset="-127"/>
              </a:defRPr>
            </a:lvl9pPr>
          </a:lstStyle>
          <a:p>
            <a:pPr eaLnBrk="1" fontAlgn="auto" hangingPunct="1">
              <a:spcAft>
                <a:spcPts val="0"/>
              </a:spcAft>
              <a:defRPr/>
            </a:pPr>
            <a:r>
              <a:rPr lang="en-US" altLang="ko-KR" sz="3200" b="1" dirty="0">
                <a:latin typeface="맑은 고딕" pitchFamily="50" charset="-127"/>
                <a:ea typeface="맑은 고딕" pitchFamily="50" charset="-127"/>
              </a:rPr>
              <a:t>Prepay cancel process</a:t>
            </a:r>
            <a:endParaRPr lang="ko-KR" altLang="en-US" sz="3200" b="1" dirty="0">
              <a:latin typeface="맑은 고딕" pitchFamily="50" charset="-127"/>
              <a:ea typeface="맑은 고딕" pitchFamily="50" charset="-127"/>
            </a:endParaRPr>
          </a:p>
        </p:txBody>
      </p:sp>
      <p:sp>
        <p:nvSpPr>
          <p:cNvPr id="4" name="부제목 4"/>
          <p:cNvSpPr txBox="1">
            <a:spLocks/>
          </p:cNvSpPr>
          <p:nvPr/>
        </p:nvSpPr>
        <p:spPr>
          <a:xfrm>
            <a:off x="5229225" y="4157658"/>
            <a:ext cx="7572375" cy="1296988"/>
          </a:xfrm>
          <a:prstGeom prst="rect">
            <a:avLst/>
          </a:prstGeom>
        </p:spPr>
        <p:txBody>
          <a:bodyPr/>
          <a:lstStyle>
            <a:defPPr>
              <a:defRPr lang="ko-KR"/>
            </a:defPPr>
            <a:lvl1pPr algn="l" rtl="0" fontAlgn="base" latinLnBrk="1">
              <a:spcBef>
                <a:spcPct val="0"/>
              </a:spcBef>
              <a:spcAft>
                <a:spcPct val="0"/>
              </a:spcAft>
              <a:defRPr kumimoji="1" kern="1200">
                <a:solidFill>
                  <a:schemeClr val="tx1"/>
                </a:solidFill>
                <a:latin typeface="굴림" pitchFamily="50" charset="-127"/>
                <a:ea typeface="굴림" pitchFamily="50" charset="-127"/>
                <a:cs typeface="+mn-cs"/>
              </a:defRPr>
            </a:lvl1pPr>
            <a:lvl2pPr marL="457200" algn="l" rtl="0" fontAlgn="base" latinLnBrk="1">
              <a:spcBef>
                <a:spcPct val="0"/>
              </a:spcBef>
              <a:spcAft>
                <a:spcPct val="0"/>
              </a:spcAft>
              <a:defRPr kumimoji="1" kern="1200">
                <a:solidFill>
                  <a:schemeClr val="tx1"/>
                </a:solidFill>
                <a:latin typeface="굴림" pitchFamily="50" charset="-127"/>
                <a:ea typeface="굴림" pitchFamily="50" charset="-127"/>
                <a:cs typeface="+mn-cs"/>
              </a:defRPr>
            </a:lvl2pPr>
            <a:lvl3pPr marL="914400" algn="l" rtl="0" fontAlgn="base" latinLnBrk="1">
              <a:spcBef>
                <a:spcPct val="0"/>
              </a:spcBef>
              <a:spcAft>
                <a:spcPct val="0"/>
              </a:spcAft>
              <a:defRPr kumimoji="1" kern="1200">
                <a:solidFill>
                  <a:schemeClr val="tx1"/>
                </a:solidFill>
                <a:latin typeface="굴림" pitchFamily="50" charset="-127"/>
                <a:ea typeface="굴림" pitchFamily="50" charset="-127"/>
                <a:cs typeface="+mn-cs"/>
              </a:defRPr>
            </a:lvl3pPr>
            <a:lvl4pPr marL="1371600" algn="l" rtl="0" fontAlgn="base" latinLnBrk="1">
              <a:spcBef>
                <a:spcPct val="0"/>
              </a:spcBef>
              <a:spcAft>
                <a:spcPct val="0"/>
              </a:spcAft>
              <a:defRPr kumimoji="1" kern="1200">
                <a:solidFill>
                  <a:schemeClr val="tx1"/>
                </a:solidFill>
                <a:latin typeface="굴림" pitchFamily="50" charset="-127"/>
                <a:ea typeface="굴림" pitchFamily="50" charset="-127"/>
                <a:cs typeface="+mn-cs"/>
              </a:defRPr>
            </a:lvl4pPr>
            <a:lvl5pPr marL="1828800" algn="l" rtl="0" fontAlgn="base" latinLnBrk="1">
              <a:spcBef>
                <a:spcPct val="0"/>
              </a:spcBef>
              <a:spcAft>
                <a:spcPct val="0"/>
              </a:spcAft>
              <a:defRPr kumimoji="1" kern="1200">
                <a:solidFill>
                  <a:schemeClr val="tx1"/>
                </a:solidFill>
                <a:latin typeface="굴림" pitchFamily="50" charset="-127"/>
                <a:ea typeface="굴림" pitchFamily="50" charset="-127"/>
                <a:cs typeface="+mn-cs"/>
              </a:defRPr>
            </a:lvl5pPr>
            <a:lvl6pPr marL="2286000" algn="l" defTabSz="914400" rtl="0" eaLnBrk="1" latinLnBrk="1" hangingPunct="1">
              <a:defRPr kumimoji="1" kern="1200">
                <a:solidFill>
                  <a:schemeClr val="tx1"/>
                </a:solidFill>
                <a:latin typeface="굴림" pitchFamily="50" charset="-127"/>
                <a:ea typeface="굴림" pitchFamily="50" charset="-127"/>
                <a:cs typeface="+mn-cs"/>
              </a:defRPr>
            </a:lvl6pPr>
            <a:lvl7pPr marL="2743200" algn="l" defTabSz="914400" rtl="0" eaLnBrk="1" latinLnBrk="1" hangingPunct="1">
              <a:defRPr kumimoji="1" kern="1200">
                <a:solidFill>
                  <a:schemeClr val="tx1"/>
                </a:solidFill>
                <a:latin typeface="굴림" pitchFamily="50" charset="-127"/>
                <a:ea typeface="굴림" pitchFamily="50" charset="-127"/>
                <a:cs typeface="+mn-cs"/>
              </a:defRPr>
            </a:lvl7pPr>
            <a:lvl8pPr marL="3200400" algn="l" defTabSz="914400" rtl="0" eaLnBrk="1" latinLnBrk="1" hangingPunct="1">
              <a:defRPr kumimoji="1" kern="1200">
                <a:solidFill>
                  <a:schemeClr val="tx1"/>
                </a:solidFill>
                <a:latin typeface="굴림" pitchFamily="50" charset="-127"/>
                <a:ea typeface="굴림" pitchFamily="50" charset="-127"/>
                <a:cs typeface="+mn-cs"/>
              </a:defRPr>
            </a:lvl8pPr>
            <a:lvl9pPr marL="3657600" algn="l" defTabSz="914400" rtl="0" eaLnBrk="1" latinLnBrk="1" hangingPunct="1">
              <a:defRPr kumimoji="1" kern="1200">
                <a:solidFill>
                  <a:schemeClr val="tx1"/>
                </a:solidFill>
                <a:latin typeface="굴림" pitchFamily="50" charset="-127"/>
                <a:ea typeface="굴림" pitchFamily="50" charset="-127"/>
                <a:cs typeface="+mn-cs"/>
              </a:defRPr>
            </a:lvl9pPr>
          </a:lstStyle>
          <a:p>
            <a:pPr algn="r" fontAlgn="auto">
              <a:lnSpc>
                <a:spcPct val="150000"/>
              </a:lnSpc>
              <a:spcBef>
                <a:spcPct val="20000"/>
              </a:spcBef>
              <a:spcAft>
                <a:spcPts val="0"/>
              </a:spcAft>
              <a:buSzPct val="100000"/>
              <a:defRPr/>
            </a:pPr>
            <a:endParaRPr kumimoji="0" lang="en-US" altLang="ko-KR" sz="1200" b="1" dirty="0">
              <a:solidFill>
                <a:schemeClr val="tx1">
                  <a:lumMod val="50000"/>
                  <a:lumOff val="50000"/>
                </a:schemeClr>
              </a:solidFill>
              <a:latin typeface="맑은 고딕" pitchFamily="50" charset="-127"/>
              <a:ea typeface="맑은 고딕" pitchFamily="50" charset="-127"/>
            </a:endParaRPr>
          </a:p>
        </p:txBody>
      </p:sp>
    </p:spTree>
    <p:extLst>
      <p:ext uri="{BB962C8B-B14F-4D97-AF65-F5344CB8AC3E}">
        <p14:creationId xmlns:p14="http://schemas.microsoft.com/office/powerpoint/2010/main" val="5322848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CA7EB2-EC25-5F87-461D-26B69E36A289}"/>
            </a:ext>
          </a:extLst>
        </p:cNvPr>
        <p:cNvGrpSpPr/>
        <p:nvPr/>
      </p:nvGrpSpPr>
      <p:grpSpPr>
        <a:xfrm>
          <a:off x="0" y="0"/>
          <a:ext cx="0" cy="0"/>
          <a:chOff x="0" y="0"/>
          <a:chExt cx="0" cy="0"/>
        </a:xfrm>
      </p:grpSpPr>
      <p:sp>
        <p:nvSpPr>
          <p:cNvPr id="185" name="직사각형 184">
            <a:extLst>
              <a:ext uri="{FF2B5EF4-FFF2-40B4-BE49-F238E27FC236}">
                <a16:creationId xmlns:a16="http://schemas.microsoft.com/office/drawing/2014/main" id="{1DDF11DD-CA1B-316C-B512-41AEF2ABECF6}"/>
              </a:ext>
            </a:extLst>
          </p:cNvPr>
          <p:cNvSpPr/>
          <p:nvPr/>
        </p:nvSpPr>
        <p:spPr>
          <a:xfrm>
            <a:off x="155154" y="974723"/>
            <a:ext cx="9684000" cy="8255033"/>
          </a:xfrm>
          <a:prstGeom prst="rect">
            <a:avLst/>
          </a:prstGeom>
          <a:no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800" dirty="0" err="1">
              <a:solidFill>
                <a:schemeClr val="tx1"/>
              </a:solidFill>
            </a:endParaRPr>
          </a:p>
        </p:txBody>
      </p:sp>
      <p:sp>
        <p:nvSpPr>
          <p:cNvPr id="57" name="Text Box 19">
            <a:extLst>
              <a:ext uri="{FF2B5EF4-FFF2-40B4-BE49-F238E27FC236}">
                <a16:creationId xmlns:a16="http://schemas.microsoft.com/office/drawing/2014/main" id="{0588302C-18C0-1E4C-BAF6-3986EB9A7980}"/>
              </a:ext>
            </a:extLst>
          </p:cNvPr>
          <p:cNvSpPr txBox="1">
            <a:spLocks noChangeArrowheads="1"/>
          </p:cNvSpPr>
          <p:nvPr/>
        </p:nvSpPr>
        <p:spPr bwMode="auto">
          <a:xfrm>
            <a:off x="1835868" y="548180"/>
            <a:ext cx="2249334"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Hotel Booking &gt; Booking Detail</a:t>
            </a:r>
            <a:endParaRPr lang="ko-KR" altLang="en-US" sz="1100" dirty="0">
              <a:solidFill>
                <a:prstClr val="black"/>
              </a:solidFill>
            </a:endParaRPr>
          </a:p>
        </p:txBody>
      </p:sp>
      <p:sp>
        <p:nvSpPr>
          <p:cNvPr id="59" name="Text Box 18">
            <a:extLst>
              <a:ext uri="{FF2B5EF4-FFF2-40B4-BE49-F238E27FC236}">
                <a16:creationId xmlns:a16="http://schemas.microsoft.com/office/drawing/2014/main" id="{E3267534-3D63-C082-E18A-A6980067DD63}"/>
              </a:ext>
            </a:extLst>
          </p:cNvPr>
          <p:cNvSpPr txBox="1">
            <a:spLocks noChangeArrowheads="1"/>
          </p:cNvSpPr>
          <p:nvPr/>
        </p:nvSpPr>
        <p:spPr bwMode="auto">
          <a:xfrm>
            <a:off x="8695624" y="249902"/>
            <a:ext cx="65755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ko-KR" altLang="en-US" sz="1100">
                <a:solidFill>
                  <a:prstClr val="black"/>
                </a:solidFill>
              </a:rPr>
              <a:t>김 학성</a:t>
            </a:r>
          </a:p>
        </p:txBody>
      </p:sp>
      <p:sp>
        <p:nvSpPr>
          <p:cNvPr id="65" name="Text Box 81">
            <a:extLst>
              <a:ext uri="{FF2B5EF4-FFF2-40B4-BE49-F238E27FC236}">
                <a16:creationId xmlns:a16="http://schemas.microsoft.com/office/drawing/2014/main" id="{9EC5865A-239C-4B92-5376-24E859F44776}"/>
              </a:ext>
            </a:extLst>
          </p:cNvPr>
          <p:cNvSpPr txBox="1">
            <a:spLocks noChangeArrowheads="1"/>
          </p:cNvSpPr>
          <p:nvPr/>
        </p:nvSpPr>
        <p:spPr bwMode="auto">
          <a:xfrm>
            <a:off x="1812580" y="247870"/>
            <a:ext cx="1601721"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Prepay cancel process</a:t>
            </a:r>
            <a:endParaRPr lang="ko-KR" altLang="en-US" sz="1100" dirty="0">
              <a:solidFill>
                <a:prstClr val="black"/>
              </a:solidFill>
            </a:endParaRPr>
          </a:p>
        </p:txBody>
      </p:sp>
      <p:graphicFrame>
        <p:nvGraphicFramePr>
          <p:cNvPr id="13" name="표 12">
            <a:extLst>
              <a:ext uri="{FF2B5EF4-FFF2-40B4-BE49-F238E27FC236}">
                <a16:creationId xmlns:a16="http://schemas.microsoft.com/office/drawing/2014/main" id="{A28BD318-766E-F888-786B-BA3E42DAB55B}"/>
              </a:ext>
            </a:extLst>
          </p:cNvPr>
          <p:cNvGraphicFramePr>
            <a:graphicFrameLocks noGrp="1"/>
          </p:cNvGraphicFramePr>
          <p:nvPr/>
        </p:nvGraphicFramePr>
        <p:xfrm>
          <a:off x="9929813" y="975641"/>
          <a:ext cx="2657097" cy="1467505"/>
        </p:xfrm>
        <a:graphic>
          <a:graphicData uri="http://schemas.openxmlformats.org/drawingml/2006/table">
            <a:tbl>
              <a:tblPr/>
              <a:tblGrid>
                <a:gridCol w="2657097">
                  <a:extLst>
                    <a:ext uri="{9D8B030D-6E8A-4147-A177-3AD203B41FA5}">
                      <a16:colId xmlns:a16="http://schemas.microsoft.com/office/drawing/2014/main" val="20000"/>
                    </a:ext>
                  </a:extLst>
                </a:gridCol>
              </a:tblGrid>
              <a:tr h="203207">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en-US" sz="800" b="1" i="0" u="none" strike="noStrike" cap="none" normalizeH="0" baseline="0" dirty="0">
                          <a:ln>
                            <a:noFill/>
                          </a:ln>
                          <a:solidFill>
                            <a:srgbClr val="000000"/>
                          </a:solidFill>
                          <a:effectLst/>
                          <a:latin typeface="+mn-ea"/>
                          <a:ea typeface="+mn-ea"/>
                        </a:rPr>
                        <a:t>공통안내 항목</a:t>
                      </a:r>
                      <a:endParaRPr kumimoji="1" lang="en-US" altLang="ko-KR" sz="800" b="1" i="0" u="none" strike="noStrike" cap="none" normalizeH="0" baseline="0" dirty="0">
                        <a:ln>
                          <a:noFill/>
                        </a:ln>
                        <a:solidFill>
                          <a:srgbClr val="000000"/>
                        </a:solidFill>
                        <a:effectLst/>
                        <a:latin typeface="+mn-ea"/>
                        <a:ea typeface="+mn-ea"/>
                      </a:endParaRPr>
                    </a:p>
                  </a:txBody>
                  <a:tcP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EBF1DE"/>
                    </a:solidFill>
                  </a:tcPr>
                </a:tc>
                <a:extLst>
                  <a:ext uri="{0D108BD9-81ED-4DB2-BD59-A6C34878D82A}">
                    <a16:rowId xmlns:a16="http://schemas.microsoft.com/office/drawing/2014/main" val="10000"/>
                  </a:ext>
                </a:extLst>
              </a:tr>
              <a:tr h="1254145">
                <a:tc>
                  <a:txBody>
                    <a:bodyPr/>
                    <a:lstStyle/>
                    <a:p>
                      <a:pPr marL="228600" marR="0" lvl="0" indent="-228600" algn="l" defTabSz="914400" rtl="0" eaLnBrk="1" fontAlgn="base" latinLnBrk="1" hangingPunct="1">
                        <a:lnSpc>
                          <a:spcPct val="130000"/>
                        </a:lnSpc>
                        <a:spcBef>
                          <a:spcPct val="0"/>
                        </a:spcBef>
                        <a:spcAft>
                          <a:spcPct val="0"/>
                        </a:spcAft>
                        <a:buClrTx/>
                        <a:buSzTx/>
                        <a:buFontTx/>
                        <a:buNone/>
                        <a:tabLst/>
                        <a:defRPr/>
                      </a:pPr>
                      <a:endParaRPr lang="ko-KR" altLang="en-US" sz="800" spc="-100" dirty="0"/>
                    </a:p>
                  </a:txBody>
                  <a:tcP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bl>
          </a:graphicData>
        </a:graphic>
      </p:graphicFrame>
      <p:graphicFrame>
        <p:nvGraphicFramePr>
          <p:cNvPr id="14" name="표 13">
            <a:extLst>
              <a:ext uri="{FF2B5EF4-FFF2-40B4-BE49-F238E27FC236}">
                <a16:creationId xmlns:a16="http://schemas.microsoft.com/office/drawing/2014/main" id="{29F36A58-5BEE-369D-344E-A12552E93FDB}"/>
              </a:ext>
            </a:extLst>
          </p:cNvPr>
          <p:cNvGraphicFramePr>
            <a:graphicFrameLocks noGrp="1"/>
          </p:cNvGraphicFramePr>
          <p:nvPr/>
        </p:nvGraphicFramePr>
        <p:xfrm>
          <a:off x="9939058" y="2514584"/>
          <a:ext cx="2654579" cy="2293704"/>
        </p:xfrm>
        <a:graphic>
          <a:graphicData uri="http://schemas.openxmlformats.org/drawingml/2006/table">
            <a:tbl>
              <a:tblPr/>
              <a:tblGrid>
                <a:gridCol w="437784">
                  <a:extLst>
                    <a:ext uri="{9D8B030D-6E8A-4147-A177-3AD203B41FA5}">
                      <a16:colId xmlns:a16="http://schemas.microsoft.com/office/drawing/2014/main" val="20000"/>
                    </a:ext>
                  </a:extLst>
                </a:gridCol>
                <a:gridCol w="2216795">
                  <a:extLst>
                    <a:ext uri="{9D8B030D-6E8A-4147-A177-3AD203B41FA5}">
                      <a16:colId xmlns:a16="http://schemas.microsoft.com/office/drawing/2014/main" val="20001"/>
                    </a:ext>
                  </a:extLst>
                </a:gridCol>
              </a:tblGrid>
              <a:tr h="0">
                <a:tc gridSpan="2">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1000" b="1" i="0" u="none" strike="noStrike" cap="none" normalizeH="0" baseline="0" dirty="0">
                          <a:ln>
                            <a:noFill/>
                          </a:ln>
                          <a:solidFill>
                            <a:schemeClr val="tx1"/>
                          </a:solidFill>
                          <a:effectLst/>
                          <a:latin typeface="+mj-ea"/>
                          <a:ea typeface="+mj-ea"/>
                        </a:rPr>
                        <a:t>□ DESCRIPTION □</a:t>
                      </a:r>
                    </a:p>
                  </a:txBody>
                  <a:tcPr marL="36000" marR="36000" marT="36000" marB="36000" anchor="ctr" horzOverflow="overflow">
                    <a:lnL cap="flat">
                      <a:noFill/>
                    </a:lnL>
                    <a:lnR cap="flat">
                      <a:noFill/>
                    </a:lnR>
                    <a:lnT cap="flat">
                      <a:noFill/>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tc hMerge="1">
                  <a:txBody>
                    <a:bodyPr/>
                    <a:lstStyle/>
                    <a:p>
                      <a:pPr latinLnBrk="1"/>
                      <a:endParaRPr lang="ko-KR" altLang="en-US"/>
                    </a:p>
                  </a:txBody>
                  <a:tcPr/>
                </a:tc>
                <a:extLst>
                  <a:ext uri="{0D108BD9-81ED-4DB2-BD59-A6C34878D82A}">
                    <a16:rowId xmlns:a16="http://schemas.microsoft.com/office/drawing/2014/main" val="10000"/>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dirty="0">
                          <a:ln>
                            <a:noFill/>
                          </a:ln>
                          <a:solidFill>
                            <a:schemeClr val="tx1"/>
                          </a:solidFill>
                          <a:effectLst/>
                          <a:latin typeface="+mj-ea"/>
                          <a:ea typeface="+mj-ea"/>
                        </a:rPr>
                        <a:t>1</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1. RFND</a:t>
                      </a:r>
                    </a:p>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 </a:t>
                      </a:r>
                      <a:r>
                        <a:rPr lang="en-US" altLang="ko-KR" sz="800" dirty="0"/>
                        <a:t>Changes to active status after cancellation approval is complete.</a:t>
                      </a:r>
                      <a:endParaRPr kumimoji="1" lang="en-US" altLang="ko-KR" sz="800" b="0" i="0" u="none" strike="noStrike" kern="1200" cap="none" normalizeH="0" baseline="0" dirty="0">
                        <a:ln>
                          <a:noFill/>
                        </a:ln>
                        <a:solidFill>
                          <a:schemeClr val="tx1"/>
                        </a:solidFill>
                        <a:effectLst/>
                        <a:latin typeface="+mj-ea"/>
                        <a:ea typeface="+mn-ea"/>
                        <a:cs typeface="+mn-cs"/>
                      </a:endParaRPr>
                    </a:p>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 </a:t>
                      </a:r>
                      <a:r>
                        <a:rPr lang="en-US" altLang="ko-KR" sz="800" dirty="0"/>
                        <a:t>When clicked, it directly calls the RFND function previously described.</a:t>
                      </a:r>
                    </a:p>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 </a:t>
                      </a:r>
                      <a:r>
                        <a:rPr lang="en-US" altLang="ko-KR" sz="800" dirty="0"/>
                        <a:t>Upon cancellation processing, status values are updated and refunds are processed.</a:t>
                      </a:r>
                      <a:endParaRPr kumimoji="1" lang="en-US" altLang="ko-KR" sz="800" b="0" i="0" u="none" strike="noStrike" kern="1200" cap="none" normalizeH="0" baseline="0" dirty="0">
                        <a:ln>
                          <a:noFill/>
                        </a:ln>
                        <a:solidFill>
                          <a:schemeClr val="tx1"/>
                        </a:solidFill>
                        <a:effectLst/>
                        <a:latin typeface="+mj-ea"/>
                        <a:ea typeface="+mn-ea"/>
                        <a:cs typeface="+mn-cs"/>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dirty="0">
                          <a:ln>
                            <a:noFill/>
                          </a:ln>
                          <a:solidFill>
                            <a:schemeClr val="tx1"/>
                          </a:solidFill>
                          <a:effectLst/>
                          <a:latin typeface="+mj-ea"/>
                          <a:ea typeface="+mj-ea"/>
                        </a:rPr>
                        <a:t>2</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endParaRPr kumimoji="1" lang="en-US" altLang="ko-KR"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a:ln>
                            <a:noFill/>
                          </a:ln>
                          <a:solidFill>
                            <a:schemeClr val="tx1"/>
                          </a:solidFill>
                          <a:effectLst/>
                          <a:latin typeface="+mj-ea"/>
                          <a:ea typeface="+mj-ea"/>
                        </a:rPr>
                        <a:t>3</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endParaRPr kumimoji="1" lang="en-US" altLang="ko-KR"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a:ln>
                            <a:noFill/>
                          </a:ln>
                          <a:solidFill>
                            <a:schemeClr val="tx1"/>
                          </a:solidFill>
                          <a:effectLst/>
                          <a:latin typeface="+mj-ea"/>
                          <a:ea typeface="+mj-ea"/>
                        </a:rPr>
                        <a:t>4</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endParaRPr kumimoji="1" lang="ko-KR" altLang="en-US"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bl>
          </a:graphicData>
        </a:graphic>
      </p:graphicFrame>
      <p:pic>
        <p:nvPicPr>
          <p:cNvPr id="26" name="그림 25">
            <a:extLst>
              <a:ext uri="{FF2B5EF4-FFF2-40B4-BE49-F238E27FC236}">
                <a16:creationId xmlns:a16="http://schemas.microsoft.com/office/drawing/2014/main" id="{263476F1-BB87-EF00-0E02-2AB62C2DD507}"/>
              </a:ext>
            </a:extLst>
          </p:cNvPr>
          <p:cNvPicPr>
            <a:picLocks noChangeAspect="1"/>
          </p:cNvPicPr>
          <p:nvPr/>
        </p:nvPicPr>
        <p:blipFill>
          <a:blip r:embed="rId3"/>
          <a:srcRect t="9905"/>
          <a:stretch/>
        </p:blipFill>
        <p:spPr>
          <a:xfrm>
            <a:off x="220663" y="1500932"/>
            <a:ext cx="9348489" cy="4748741"/>
          </a:xfrm>
          <a:prstGeom prst="rect">
            <a:avLst/>
          </a:prstGeom>
        </p:spPr>
      </p:pic>
      <p:sp>
        <p:nvSpPr>
          <p:cNvPr id="27" name="TextBox 26">
            <a:extLst>
              <a:ext uri="{FF2B5EF4-FFF2-40B4-BE49-F238E27FC236}">
                <a16:creationId xmlns:a16="http://schemas.microsoft.com/office/drawing/2014/main" id="{C7BE5C62-FF52-DA05-C1BD-607A391EC483}"/>
              </a:ext>
            </a:extLst>
          </p:cNvPr>
          <p:cNvSpPr txBox="1"/>
          <p:nvPr/>
        </p:nvSpPr>
        <p:spPr>
          <a:xfrm>
            <a:off x="214690" y="1006059"/>
            <a:ext cx="1337930" cy="338554"/>
          </a:xfrm>
          <a:prstGeom prst="rect">
            <a:avLst/>
          </a:prstGeom>
          <a:noFill/>
        </p:spPr>
        <p:txBody>
          <a:bodyPr wrap="none" rtlCol="0">
            <a:spAutoFit/>
          </a:bodyPr>
          <a:lstStyle/>
          <a:p>
            <a:r>
              <a:rPr lang="en-US" altLang="ko-KR" sz="1600" b="1" spc="-100" dirty="0">
                <a:solidFill>
                  <a:srgbClr val="133146"/>
                </a:solidFill>
              </a:rPr>
              <a:t>RFND</a:t>
            </a:r>
            <a:r>
              <a:rPr lang="ko-KR" altLang="en-US" sz="1600" b="1" spc="-100" dirty="0">
                <a:solidFill>
                  <a:srgbClr val="133146"/>
                </a:solidFill>
              </a:rPr>
              <a:t> </a:t>
            </a:r>
            <a:r>
              <a:rPr lang="en-US" altLang="ko-KR" sz="1600" b="1" spc="-100" dirty="0">
                <a:solidFill>
                  <a:srgbClr val="133146"/>
                </a:solidFill>
              </a:rPr>
              <a:t>Button</a:t>
            </a:r>
            <a:endParaRPr lang="ko-KR" altLang="en-US" sz="1600" b="1" spc="-100" dirty="0">
              <a:solidFill>
                <a:srgbClr val="133146"/>
              </a:solidFill>
            </a:endParaRPr>
          </a:p>
        </p:txBody>
      </p:sp>
      <p:sp>
        <p:nvSpPr>
          <p:cNvPr id="28" name="직사각형 27">
            <a:extLst>
              <a:ext uri="{FF2B5EF4-FFF2-40B4-BE49-F238E27FC236}">
                <a16:creationId xmlns:a16="http://schemas.microsoft.com/office/drawing/2014/main" id="{DFD0BA33-3221-1CE5-33B2-AE661C03D34F}"/>
              </a:ext>
            </a:extLst>
          </p:cNvPr>
          <p:cNvSpPr/>
          <p:nvPr/>
        </p:nvSpPr>
        <p:spPr>
          <a:xfrm>
            <a:off x="2931716" y="5063232"/>
            <a:ext cx="504000" cy="108000"/>
          </a:xfrm>
          <a:prstGeom prst="rect">
            <a:avLst/>
          </a:prstGeom>
          <a:no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800" dirty="0">
                <a:solidFill>
                  <a:schemeClr val="tx1"/>
                </a:solidFill>
              </a:rPr>
              <a:t>RFND</a:t>
            </a:r>
            <a:endParaRPr lang="ko-KR" altLang="en-US" sz="800" dirty="0" err="1">
              <a:solidFill>
                <a:schemeClr val="tx1"/>
              </a:solidFill>
            </a:endParaRPr>
          </a:p>
        </p:txBody>
      </p:sp>
      <p:sp>
        <p:nvSpPr>
          <p:cNvPr id="29" name="타원 28">
            <a:extLst>
              <a:ext uri="{FF2B5EF4-FFF2-40B4-BE49-F238E27FC236}">
                <a16:creationId xmlns:a16="http://schemas.microsoft.com/office/drawing/2014/main" id="{DA0E94B3-1DB7-F34B-349D-01D211AB28E2}"/>
              </a:ext>
            </a:extLst>
          </p:cNvPr>
          <p:cNvSpPr/>
          <p:nvPr/>
        </p:nvSpPr>
        <p:spPr>
          <a:xfrm>
            <a:off x="2836424" y="4963624"/>
            <a:ext cx="180000" cy="180000"/>
          </a:xfrm>
          <a:prstGeom prst="ellipse">
            <a:avLst/>
          </a:pr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050" b="1" dirty="0">
                <a:solidFill>
                  <a:schemeClr val="bg1"/>
                </a:solidFill>
              </a:rPr>
              <a:t>1</a:t>
            </a:r>
            <a:endParaRPr lang="ko-KR" altLang="en-US" sz="1050" b="1" dirty="0" err="1">
              <a:solidFill>
                <a:schemeClr val="bg1"/>
              </a:solidFill>
            </a:endParaRPr>
          </a:p>
        </p:txBody>
      </p:sp>
      <p:sp>
        <p:nvSpPr>
          <p:cNvPr id="2" name="직사각형 1">
            <a:extLst>
              <a:ext uri="{FF2B5EF4-FFF2-40B4-BE49-F238E27FC236}">
                <a16:creationId xmlns:a16="http://schemas.microsoft.com/office/drawing/2014/main" id="{A475350F-A947-502C-AAC9-34B8D347DA62}"/>
              </a:ext>
            </a:extLst>
          </p:cNvPr>
          <p:cNvSpPr/>
          <p:nvPr/>
        </p:nvSpPr>
        <p:spPr>
          <a:xfrm>
            <a:off x="3594301" y="2514584"/>
            <a:ext cx="4030824" cy="1645900"/>
          </a:xfrm>
          <a:prstGeom prst="rect">
            <a:avLst/>
          </a:prstGeom>
          <a:solidFill>
            <a:schemeClr val="bg1"/>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ko-KR" altLang="en-US" sz="800" dirty="0">
                <a:solidFill>
                  <a:schemeClr val="tx1"/>
                </a:solidFill>
              </a:rPr>
              <a:t>환불 및 취소 처리 하시겠습니까</a:t>
            </a:r>
            <a:r>
              <a:rPr lang="en-US" altLang="ko-KR" sz="800" dirty="0">
                <a:solidFill>
                  <a:schemeClr val="tx1"/>
                </a:solidFill>
              </a:rPr>
              <a:t>?</a:t>
            </a:r>
            <a:endParaRPr lang="ko-KR" altLang="en-US" sz="800" dirty="0" err="1">
              <a:solidFill>
                <a:schemeClr val="tx1"/>
              </a:solidFill>
            </a:endParaRPr>
          </a:p>
        </p:txBody>
      </p:sp>
      <p:sp>
        <p:nvSpPr>
          <p:cNvPr id="3" name="직사각형 2">
            <a:extLst>
              <a:ext uri="{FF2B5EF4-FFF2-40B4-BE49-F238E27FC236}">
                <a16:creationId xmlns:a16="http://schemas.microsoft.com/office/drawing/2014/main" id="{8720BCEC-61B6-9B25-F74B-9069D3A70172}"/>
              </a:ext>
            </a:extLst>
          </p:cNvPr>
          <p:cNvSpPr/>
          <p:nvPr/>
        </p:nvSpPr>
        <p:spPr>
          <a:xfrm>
            <a:off x="6506716" y="3936520"/>
            <a:ext cx="432000" cy="144000"/>
          </a:xfrm>
          <a:prstGeom prst="rect">
            <a:avLst/>
          </a:prstGeom>
          <a:no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800" dirty="0">
                <a:solidFill>
                  <a:schemeClr val="tx1"/>
                </a:solidFill>
              </a:rPr>
              <a:t>예</a:t>
            </a:r>
            <a:endParaRPr lang="ko-KR" altLang="en-US" sz="800" dirty="0" err="1">
              <a:solidFill>
                <a:schemeClr val="tx1"/>
              </a:solidFill>
            </a:endParaRPr>
          </a:p>
        </p:txBody>
      </p:sp>
      <p:sp>
        <p:nvSpPr>
          <p:cNvPr id="4" name="직사각형 3">
            <a:extLst>
              <a:ext uri="{FF2B5EF4-FFF2-40B4-BE49-F238E27FC236}">
                <a16:creationId xmlns:a16="http://schemas.microsoft.com/office/drawing/2014/main" id="{DB2BB631-86C1-7464-306D-B0FFD6321B19}"/>
              </a:ext>
            </a:extLst>
          </p:cNvPr>
          <p:cNvSpPr/>
          <p:nvPr/>
        </p:nvSpPr>
        <p:spPr>
          <a:xfrm>
            <a:off x="7048920" y="3936504"/>
            <a:ext cx="432000" cy="144000"/>
          </a:xfrm>
          <a:prstGeom prst="rect">
            <a:avLst/>
          </a:prstGeom>
          <a:no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ko-KR" altLang="en-US" sz="800">
                <a:solidFill>
                  <a:schemeClr val="tx1"/>
                </a:solidFill>
              </a:rPr>
              <a:t>아니오</a:t>
            </a:r>
            <a:endParaRPr lang="ko-KR" altLang="en-US" sz="800" dirty="0">
              <a:solidFill>
                <a:schemeClr val="tx1"/>
              </a:solidFill>
            </a:endParaRPr>
          </a:p>
        </p:txBody>
      </p:sp>
      <p:sp>
        <p:nvSpPr>
          <p:cNvPr id="5" name="타원 4">
            <a:extLst>
              <a:ext uri="{FF2B5EF4-FFF2-40B4-BE49-F238E27FC236}">
                <a16:creationId xmlns:a16="http://schemas.microsoft.com/office/drawing/2014/main" id="{454C0CBF-66CD-8B3E-BACC-18CD272CA4CF}"/>
              </a:ext>
            </a:extLst>
          </p:cNvPr>
          <p:cNvSpPr/>
          <p:nvPr/>
        </p:nvSpPr>
        <p:spPr>
          <a:xfrm>
            <a:off x="3504301" y="2432287"/>
            <a:ext cx="180000" cy="180000"/>
          </a:xfrm>
          <a:prstGeom prst="ellipse">
            <a:avLst/>
          </a:pr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050" b="1" dirty="0">
                <a:solidFill>
                  <a:schemeClr val="bg1"/>
                </a:solidFill>
              </a:rPr>
              <a:t>2</a:t>
            </a:r>
            <a:endParaRPr lang="ko-KR" altLang="en-US" sz="1050" b="1" dirty="0" err="1">
              <a:solidFill>
                <a:schemeClr val="bg1"/>
              </a:solidFill>
            </a:endParaRPr>
          </a:p>
        </p:txBody>
      </p:sp>
    </p:spTree>
    <p:extLst>
      <p:ext uri="{BB962C8B-B14F-4D97-AF65-F5344CB8AC3E}">
        <p14:creationId xmlns:p14="http://schemas.microsoft.com/office/powerpoint/2010/main" val="25707248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B9C5A5-C3FD-FACD-C841-64AE25DF4E5E}"/>
            </a:ext>
          </a:extLst>
        </p:cNvPr>
        <p:cNvGrpSpPr/>
        <p:nvPr/>
      </p:nvGrpSpPr>
      <p:grpSpPr>
        <a:xfrm>
          <a:off x="0" y="0"/>
          <a:ext cx="0" cy="0"/>
          <a:chOff x="0" y="0"/>
          <a:chExt cx="0" cy="0"/>
        </a:xfrm>
      </p:grpSpPr>
      <p:sp>
        <p:nvSpPr>
          <p:cNvPr id="185" name="직사각형 184">
            <a:extLst>
              <a:ext uri="{FF2B5EF4-FFF2-40B4-BE49-F238E27FC236}">
                <a16:creationId xmlns:a16="http://schemas.microsoft.com/office/drawing/2014/main" id="{382DD582-F1B8-097F-CB02-E2CC6B4F9977}"/>
              </a:ext>
            </a:extLst>
          </p:cNvPr>
          <p:cNvSpPr/>
          <p:nvPr/>
        </p:nvSpPr>
        <p:spPr>
          <a:xfrm>
            <a:off x="155154" y="974723"/>
            <a:ext cx="9684000" cy="8255033"/>
          </a:xfrm>
          <a:prstGeom prst="rect">
            <a:avLst/>
          </a:prstGeom>
          <a:no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800" dirty="0" err="1">
              <a:solidFill>
                <a:schemeClr val="tx1"/>
              </a:solidFill>
            </a:endParaRPr>
          </a:p>
        </p:txBody>
      </p:sp>
      <p:sp>
        <p:nvSpPr>
          <p:cNvPr id="57" name="Text Box 19">
            <a:extLst>
              <a:ext uri="{FF2B5EF4-FFF2-40B4-BE49-F238E27FC236}">
                <a16:creationId xmlns:a16="http://schemas.microsoft.com/office/drawing/2014/main" id="{D6F367C6-9434-44D0-A2A7-9348A3D7C751}"/>
              </a:ext>
            </a:extLst>
          </p:cNvPr>
          <p:cNvSpPr txBox="1">
            <a:spLocks noChangeArrowheads="1"/>
          </p:cNvSpPr>
          <p:nvPr/>
        </p:nvSpPr>
        <p:spPr bwMode="auto">
          <a:xfrm>
            <a:off x="1835868" y="548180"/>
            <a:ext cx="2249334"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Hotel Booking &gt; Booking Detail</a:t>
            </a:r>
            <a:endParaRPr lang="ko-KR" altLang="en-US" sz="1100" dirty="0">
              <a:solidFill>
                <a:prstClr val="black"/>
              </a:solidFill>
            </a:endParaRPr>
          </a:p>
        </p:txBody>
      </p:sp>
      <p:sp>
        <p:nvSpPr>
          <p:cNvPr id="59" name="Text Box 18">
            <a:extLst>
              <a:ext uri="{FF2B5EF4-FFF2-40B4-BE49-F238E27FC236}">
                <a16:creationId xmlns:a16="http://schemas.microsoft.com/office/drawing/2014/main" id="{736D0545-D1BD-1A67-415E-E3C93017C00C}"/>
              </a:ext>
            </a:extLst>
          </p:cNvPr>
          <p:cNvSpPr txBox="1">
            <a:spLocks noChangeArrowheads="1"/>
          </p:cNvSpPr>
          <p:nvPr/>
        </p:nvSpPr>
        <p:spPr bwMode="auto">
          <a:xfrm>
            <a:off x="8695624" y="249902"/>
            <a:ext cx="65755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ko-KR" altLang="en-US" sz="1100">
                <a:solidFill>
                  <a:prstClr val="black"/>
                </a:solidFill>
              </a:rPr>
              <a:t>김 학성</a:t>
            </a:r>
          </a:p>
        </p:txBody>
      </p:sp>
      <p:sp>
        <p:nvSpPr>
          <p:cNvPr id="65" name="Text Box 81">
            <a:extLst>
              <a:ext uri="{FF2B5EF4-FFF2-40B4-BE49-F238E27FC236}">
                <a16:creationId xmlns:a16="http://schemas.microsoft.com/office/drawing/2014/main" id="{85862578-A533-19AD-28A2-3DBFB12E929B}"/>
              </a:ext>
            </a:extLst>
          </p:cNvPr>
          <p:cNvSpPr txBox="1">
            <a:spLocks noChangeArrowheads="1"/>
          </p:cNvSpPr>
          <p:nvPr/>
        </p:nvSpPr>
        <p:spPr bwMode="auto">
          <a:xfrm>
            <a:off x="1812580" y="247870"/>
            <a:ext cx="1601721"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Prepay cancel process</a:t>
            </a:r>
            <a:endParaRPr lang="ko-KR" altLang="en-US" sz="1100" dirty="0">
              <a:solidFill>
                <a:prstClr val="black"/>
              </a:solidFill>
            </a:endParaRPr>
          </a:p>
        </p:txBody>
      </p:sp>
      <p:graphicFrame>
        <p:nvGraphicFramePr>
          <p:cNvPr id="13" name="표 12">
            <a:extLst>
              <a:ext uri="{FF2B5EF4-FFF2-40B4-BE49-F238E27FC236}">
                <a16:creationId xmlns:a16="http://schemas.microsoft.com/office/drawing/2014/main" id="{44EE09BD-1F1F-419A-F64C-9DFF1D4AD2EE}"/>
              </a:ext>
            </a:extLst>
          </p:cNvPr>
          <p:cNvGraphicFramePr>
            <a:graphicFrameLocks noGrp="1"/>
          </p:cNvGraphicFramePr>
          <p:nvPr>
            <p:extLst>
              <p:ext uri="{D42A27DB-BD31-4B8C-83A1-F6EECF244321}">
                <p14:modId xmlns:p14="http://schemas.microsoft.com/office/powerpoint/2010/main" val="3540106727"/>
              </p:ext>
            </p:extLst>
          </p:nvPr>
        </p:nvGraphicFramePr>
        <p:xfrm>
          <a:off x="9929813" y="975641"/>
          <a:ext cx="2657097" cy="1467505"/>
        </p:xfrm>
        <a:graphic>
          <a:graphicData uri="http://schemas.openxmlformats.org/drawingml/2006/table">
            <a:tbl>
              <a:tblPr/>
              <a:tblGrid>
                <a:gridCol w="2657097">
                  <a:extLst>
                    <a:ext uri="{9D8B030D-6E8A-4147-A177-3AD203B41FA5}">
                      <a16:colId xmlns:a16="http://schemas.microsoft.com/office/drawing/2014/main" val="20000"/>
                    </a:ext>
                  </a:extLst>
                </a:gridCol>
              </a:tblGrid>
              <a:tr h="203207">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en-US" sz="800" b="1" i="0" u="none" strike="noStrike" cap="none" normalizeH="0" baseline="0" dirty="0">
                          <a:ln>
                            <a:noFill/>
                          </a:ln>
                          <a:solidFill>
                            <a:srgbClr val="000000"/>
                          </a:solidFill>
                          <a:effectLst/>
                          <a:latin typeface="+mn-ea"/>
                          <a:ea typeface="+mn-ea"/>
                        </a:rPr>
                        <a:t>공통안내 항목</a:t>
                      </a:r>
                      <a:endParaRPr kumimoji="1" lang="en-US" altLang="ko-KR" sz="800" b="1" i="0" u="none" strike="noStrike" cap="none" normalizeH="0" baseline="0" dirty="0">
                        <a:ln>
                          <a:noFill/>
                        </a:ln>
                        <a:solidFill>
                          <a:srgbClr val="000000"/>
                        </a:solidFill>
                        <a:effectLst/>
                        <a:latin typeface="+mn-ea"/>
                        <a:ea typeface="+mn-ea"/>
                      </a:endParaRPr>
                    </a:p>
                  </a:txBody>
                  <a:tcP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EBF1DE"/>
                    </a:solidFill>
                  </a:tcPr>
                </a:tc>
                <a:extLst>
                  <a:ext uri="{0D108BD9-81ED-4DB2-BD59-A6C34878D82A}">
                    <a16:rowId xmlns:a16="http://schemas.microsoft.com/office/drawing/2014/main" val="10000"/>
                  </a:ext>
                </a:extLst>
              </a:tr>
              <a:tr h="1254145">
                <a:tc>
                  <a:txBody>
                    <a:bodyPr/>
                    <a:lstStyle/>
                    <a:p>
                      <a:pPr marL="228600" marR="0" lvl="0" indent="-228600" algn="l" defTabSz="914400" rtl="0" eaLnBrk="1" fontAlgn="base" latinLnBrk="1" hangingPunct="1">
                        <a:lnSpc>
                          <a:spcPct val="130000"/>
                        </a:lnSpc>
                        <a:spcBef>
                          <a:spcPct val="0"/>
                        </a:spcBef>
                        <a:spcAft>
                          <a:spcPct val="0"/>
                        </a:spcAft>
                        <a:buClrTx/>
                        <a:buSzTx/>
                        <a:buFontTx/>
                        <a:buNone/>
                        <a:tabLst/>
                        <a:defRPr/>
                      </a:pPr>
                      <a:endParaRPr lang="ko-KR" altLang="en-US" sz="800" spc="-100" dirty="0"/>
                    </a:p>
                  </a:txBody>
                  <a:tcP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bl>
          </a:graphicData>
        </a:graphic>
      </p:graphicFrame>
      <p:graphicFrame>
        <p:nvGraphicFramePr>
          <p:cNvPr id="14" name="표 13">
            <a:extLst>
              <a:ext uri="{FF2B5EF4-FFF2-40B4-BE49-F238E27FC236}">
                <a16:creationId xmlns:a16="http://schemas.microsoft.com/office/drawing/2014/main" id="{4B996328-101F-B9F6-6A7F-D7987E8A7794}"/>
              </a:ext>
            </a:extLst>
          </p:cNvPr>
          <p:cNvGraphicFramePr>
            <a:graphicFrameLocks noGrp="1"/>
          </p:cNvGraphicFramePr>
          <p:nvPr>
            <p:extLst>
              <p:ext uri="{D42A27DB-BD31-4B8C-83A1-F6EECF244321}">
                <p14:modId xmlns:p14="http://schemas.microsoft.com/office/powerpoint/2010/main" val="3432399272"/>
              </p:ext>
            </p:extLst>
          </p:nvPr>
        </p:nvGraphicFramePr>
        <p:xfrm>
          <a:off x="9939058" y="2514584"/>
          <a:ext cx="2654579" cy="2293704"/>
        </p:xfrm>
        <a:graphic>
          <a:graphicData uri="http://schemas.openxmlformats.org/drawingml/2006/table">
            <a:tbl>
              <a:tblPr/>
              <a:tblGrid>
                <a:gridCol w="437784">
                  <a:extLst>
                    <a:ext uri="{9D8B030D-6E8A-4147-A177-3AD203B41FA5}">
                      <a16:colId xmlns:a16="http://schemas.microsoft.com/office/drawing/2014/main" val="20000"/>
                    </a:ext>
                  </a:extLst>
                </a:gridCol>
                <a:gridCol w="2216795">
                  <a:extLst>
                    <a:ext uri="{9D8B030D-6E8A-4147-A177-3AD203B41FA5}">
                      <a16:colId xmlns:a16="http://schemas.microsoft.com/office/drawing/2014/main" val="20001"/>
                    </a:ext>
                  </a:extLst>
                </a:gridCol>
              </a:tblGrid>
              <a:tr h="0">
                <a:tc gridSpan="2">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1000" b="1" i="0" u="none" strike="noStrike" cap="none" normalizeH="0" baseline="0" dirty="0">
                          <a:ln>
                            <a:noFill/>
                          </a:ln>
                          <a:solidFill>
                            <a:schemeClr val="tx1"/>
                          </a:solidFill>
                          <a:effectLst/>
                          <a:latin typeface="+mj-ea"/>
                          <a:ea typeface="+mj-ea"/>
                        </a:rPr>
                        <a:t>□ DESCRIPTION □</a:t>
                      </a:r>
                    </a:p>
                  </a:txBody>
                  <a:tcPr marL="36000" marR="36000" marT="36000" marB="36000" anchor="ctr" horzOverflow="overflow">
                    <a:lnL cap="flat">
                      <a:noFill/>
                    </a:lnL>
                    <a:lnR cap="flat">
                      <a:noFill/>
                    </a:lnR>
                    <a:lnT cap="flat">
                      <a:noFill/>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tc hMerge="1">
                  <a:txBody>
                    <a:bodyPr/>
                    <a:lstStyle/>
                    <a:p>
                      <a:pPr latinLnBrk="1"/>
                      <a:endParaRPr lang="ko-KR" altLang="en-US"/>
                    </a:p>
                  </a:txBody>
                  <a:tcPr/>
                </a:tc>
                <a:extLst>
                  <a:ext uri="{0D108BD9-81ED-4DB2-BD59-A6C34878D82A}">
                    <a16:rowId xmlns:a16="http://schemas.microsoft.com/office/drawing/2014/main" val="10000"/>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dirty="0">
                          <a:ln>
                            <a:noFill/>
                          </a:ln>
                          <a:solidFill>
                            <a:schemeClr val="tx1"/>
                          </a:solidFill>
                          <a:effectLst/>
                          <a:latin typeface="+mj-ea"/>
                          <a:ea typeface="+mj-ea"/>
                        </a:rPr>
                        <a:t>1</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1. RFND</a:t>
                      </a:r>
                    </a:p>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 </a:t>
                      </a:r>
                      <a:r>
                        <a:rPr lang="en-US" altLang="ko-KR" sz="800" dirty="0"/>
                        <a:t>Changes to active status after cancellation approval is complete.</a:t>
                      </a:r>
                      <a:endParaRPr kumimoji="1" lang="en-US" altLang="ko-KR" sz="800" b="0" i="0" u="none" strike="noStrike" kern="1200" cap="none" normalizeH="0" baseline="0" dirty="0">
                        <a:ln>
                          <a:noFill/>
                        </a:ln>
                        <a:solidFill>
                          <a:schemeClr val="tx1"/>
                        </a:solidFill>
                        <a:effectLst/>
                        <a:latin typeface="+mj-ea"/>
                        <a:ea typeface="+mn-ea"/>
                        <a:cs typeface="+mn-cs"/>
                      </a:endParaRPr>
                    </a:p>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 </a:t>
                      </a:r>
                      <a:r>
                        <a:rPr lang="en-US" altLang="ko-KR" sz="800" dirty="0"/>
                        <a:t>When clicked, it directly calls the RFND function previously described.</a:t>
                      </a:r>
                    </a:p>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 </a:t>
                      </a:r>
                      <a:r>
                        <a:rPr lang="en-US" altLang="ko-KR" sz="800" dirty="0"/>
                        <a:t>Upon cancellation processing, status values are updated and refunds are processed.</a:t>
                      </a:r>
                      <a:endParaRPr kumimoji="1" lang="en-US" altLang="ko-KR" sz="800" b="0" i="0" u="none" strike="noStrike" kern="1200" cap="none" normalizeH="0" baseline="0" dirty="0">
                        <a:ln>
                          <a:noFill/>
                        </a:ln>
                        <a:solidFill>
                          <a:schemeClr val="tx1"/>
                        </a:solidFill>
                        <a:effectLst/>
                        <a:latin typeface="+mj-ea"/>
                        <a:ea typeface="+mn-ea"/>
                        <a:cs typeface="+mn-cs"/>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dirty="0">
                          <a:ln>
                            <a:noFill/>
                          </a:ln>
                          <a:solidFill>
                            <a:schemeClr val="tx1"/>
                          </a:solidFill>
                          <a:effectLst/>
                          <a:latin typeface="+mj-ea"/>
                          <a:ea typeface="+mj-ea"/>
                        </a:rPr>
                        <a:t>2</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endParaRPr kumimoji="1" lang="en-US" altLang="ko-KR"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a:ln>
                            <a:noFill/>
                          </a:ln>
                          <a:solidFill>
                            <a:schemeClr val="tx1"/>
                          </a:solidFill>
                          <a:effectLst/>
                          <a:latin typeface="+mj-ea"/>
                          <a:ea typeface="+mj-ea"/>
                        </a:rPr>
                        <a:t>3</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endParaRPr kumimoji="1" lang="en-US" altLang="ko-KR"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a:ln>
                            <a:noFill/>
                          </a:ln>
                          <a:solidFill>
                            <a:schemeClr val="tx1"/>
                          </a:solidFill>
                          <a:effectLst/>
                          <a:latin typeface="+mj-ea"/>
                          <a:ea typeface="+mj-ea"/>
                        </a:rPr>
                        <a:t>4</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endParaRPr kumimoji="1" lang="ko-KR" altLang="en-US"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bl>
          </a:graphicData>
        </a:graphic>
      </p:graphicFrame>
      <p:pic>
        <p:nvPicPr>
          <p:cNvPr id="26" name="그림 25">
            <a:extLst>
              <a:ext uri="{FF2B5EF4-FFF2-40B4-BE49-F238E27FC236}">
                <a16:creationId xmlns:a16="http://schemas.microsoft.com/office/drawing/2014/main" id="{71369DA8-F75A-78C3-4B96-B36CFBD7C490}"/>
              </a:ext>
            </a:extLst>
          </p:cNvPr>
          <p:cNvPicPr>
            <a:picLocks noChangeAspect="1"/>
          </p:cNvPicPr>
          <p:nvPr/>
        </p:nvPicPr>
        <p:blipFill>
          <a:blip r:embed="rId3"/>
          <a:srcRect t="9905"/>
          <a:stretch/>
        </p:blipFill>
        <p:spPr>
          <a:xfrm>
            <a:off x="220663" y="1500932"/>
            <a:ext cx="9348489" cy="4748741"/>
          </a:xfrm>
          <a:prstGeom prst="rect">
            <a:avLst/>
          </a:prstGeom>
        </p:spPr>
      </p:pic>
      <p:sp>
        <p:nvSpPr>
          <p:cNvPr id="27" name="TextBox 26">
            <a:extLst>
              <a:ext uri="{FF2B5EF4-FFF2-40B4-BE49-F238E27FC236}">
                <a16:creationId xmlns:a16="http://schemas.microsoft.com/office/drawing/2014/main" id="{7A74ED66-D908-3EA2-D86A-26D766039823}"/>
              </a:ext>
            </a:extLst>
          </p:cNvPr>
          <p:cNvSpPr txBox="1"/>
          <p:nvPr/>
        </p:nvSpPr>
        <p:spPr>
          <a:xfrm>
            <a:off x="214690" y="1006059"/>
            <a:ext cx="1337930" cy="338554"/>
          </a:xfrm>
          <a:prstGeom prst="rect">
            <a:avLst/>
          </a:prstGeom>
          <a:noFill/>
        </p:spPr>
        <p:txBody>
          <a:bodyPr wrap="none" rtlCol="0">
            <a:spAutoFit/>
          </a:bodyPr>
          <a:lstStyle/>
          <a:p>
            <a:r>
              <a:rPr lang="en-US" altLang="ko-KR" sz="1600" b="1" spc="-100" dirty="0">
                <a:solidFill>
                  <a:srgbClr val="133146"/>
                </a:solidFill>
              </a:rPr>
              <a:t>RFND</a:t>
            </a:r>
            <a:r>
              <a:rPr lang="ko-KR" altLang="en-US" sz="1600" b="1" spc="-100" dirty="0">
                <a:solidFill>
                  <a:srgbClr val="133146"/>
                </a:solidFill>
              </a:rPr>
              <a:t> </a:t>
            </a:r>
            <a:r>
              <a:rPr lang="en-US" altLang="ko-KR" sz="1600" b="1" spc="-100" dirty="0">
                <a:solidFill>
                  <a:srgbClr val="133146"/>
                </a:solidFill>
              </a:rPr>
              <a:t>Button</a:t>
            </a:r>
            <a:endParaRPr lang="ko-KR" altLang="en-US" sz="1600" b="1" spc="-100" dirty="0">
              <a:solidFill>
                <a:srgbClr val="133146"/>
              </a:solidFill>
            </a:endParaRPr>
          </a:p>
        </p:txBody>
      </p:sp>
      <p:sp>
        <p:nvSpPr>
          <p:cNvPr id="28" name="직사각형 27">
            <a:extLst>
              <a:ext uri="{FF2B5EF4-FFF2-40B4-BE49-F238E27FC236}">
                <a16:creationId xmlns:a16="http://schemas.microsoft.com/office/drawing/2014/main" id="{97ADBD5F-3200-AA6A-6923-A418B964D149}"/>
              </a:ext>
            </a:extLst>
          </p:cNvPr>
          <p:cNvSpPr/>
          <p:nvPr/>
        </p:nvSpPr>
        <p:spPr>
          <a:xfrm>
            <a:off x="2931716" y="5063232"/>
            <a:ext cx="504000" cy="108000"/>
          </a:xfrm>
          <a:prstGeom prst="rect">
            <a:avLst/>
          </a:prstGeom>
          <a:no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800" dirty="0">
                <a:solidFill>
                  <a:schemeClr val="tx1"/>
                </a:solidFill>
              </a:rPr>
              <a:t>RFND</a:t>
            </a:r>
            <a:endParaRPr lang="ko-KR" altLang="en-US" sz="800" dirty="0" err="1">
              <a:solidFill>
                <a:schemeClr val="tx1"/>
              </a:solidFill>
            </a:endParaRPr>
          </a:p>
        </p:txBody>
      </p:sp>
      <p:sp>
        <p:nvSpPr>
          <p:cNvPr id="29" name="타원 28">
            <a:extLst>
              <a:ext uri="{FF2B5EF4-FFF2-40B4-BE49-F238E27FC236}">
                <a16:creationId xmlns:a16="http://schemas.microsoft.com/office/drawing/2014/main" id="{E0F1A884-75C9-93B4-2C7A-133D431444B1}"/>
              </a:ext>
            </a:extLst>
          </p:cNvPr>
          <p:cNvSpPr/>
          <p:nvPr/>
        </p:nvSpPr>
        <p:spPr>
          <a:xfrm>
            <a:off x="2836424" y="4963624"/>
            <a:ext cx="180000" cy="180000"/>
          </a:xfrm>
          <a:prstGeom prst="ellipse">
            <a:avLst/>
          </a:pr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050" b="1" dirty="0">
                <a:solidFill>
                  <a:schemeClr val="bg1"/>
                </a:solidFill>
              </a:rPr>
              <a:t>1</a:t>
            </a:r>
            <a:endParaRPr lang="ko-KR" altLang="en-US" sz="1050" b="1" dirty="0" err="1">
              <a:solidFill>
                <a:schemeClr val="bg1"/>
              </a:solidFill>
            </a:endParaRPr>
          </a:p>
        </p:txBody>
      </p:sp>
      <p:sp>
        <p:nvSpPr>
          <p:cNvPr id="2" name="직사각형 1">
            <a:extLst>
              <a:ext uri="{FF2B5EF4-FFF2-40B4-BE49-F238E27FC236}">
                <a16:creationId xmlns:a16="http://schemas.microsoft.com/office/drawing/2014/main" id="{FF254B11-BE23-E0E4-184E-9B57E169D6FD}"/>
              </a:ext>
            </a:extLst>
          </p:cNvPr>
          <p:cNvSpPr/>
          <p:nvPr/>
        </p:nvSpPr>
        <p:spPr>
          <a:xfrm>
            <a:off x="3594301" y="2514584"/>
            <a:ext cx="4030824" cy="1645900"/>
          </a:xfrm>
          <a:prstGeom prst="rect">
            <a:avLst/>
          </a:prstGeom>
          <a:solidFill>
            <a:schemeClr val="bg1"/>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ko-KR" sz="800" dirty="0">
                <a:solidFill>
                  <a:schemeClr val="tx1"/>
                </a:solidFill>
              </a:rPr>
              <a:t>Would you like to process the refund and cancellation?</a:t>
            </a:r>
            <a:endParaRPr lang="ko-KR" altLang="en-US" sz="800" dirty="0" err="1">
              <a:solidFill>
                <a:schemeClr val="tx1"/>
              </a:solidFill>
            </a:endParaRPr>
          </a:p>
        </p:txBody>
      </p:sp>
      <p:sp>
        <p:nvSpPr>
          <p:cNvPr id="3" name="직사각형 2">
            <a:extLst>
              <a:ext uri="{FF2B5EF4-FFF2-40B4-BE49-F238E27FC236}">
                <a16:creationId xmlns:a16="http://schemas.microsoft.com/office/drawing/2014/main" id="{F8B04E0D-D33A-B2DF-C436-B44BC195CA27}"/>
              </a:ext>
            </a:extLst>
          </p:cNvPr>
          <p:cNvSpPr/>
          <p:nvPr/>
        </p:nvSpPr>
        <p:spPr>
          <a:xfrm>
            <a:off x="6506716" y="3936520"/>
            <a:ext cx="432000" cy="144000"/>
          </a:xfrm>
          <a:prstGeom prst="rect">
            <a:avLst/>
          </a:prstGeom>
          <a:no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800" dirty="0">
                <a:solidFill>
                  <a:schemeClr val="tx1"/>
                </a:solidFill>
              </a:rPr>
              <a:t>예</a:t>
            </a:r>
            <a:endParaRPr lang="ko-KR" altLang="en-US" sz="800" dirty="0" err="1">
              <a:solidFill>
                <a:schemeClr val="tx1"/>
              </a:solidFill>
            </a:endParaRPr>
          </a:p>
        </p:txBody>
      </p:sp>
      <p:sp>
        <p:nvSpPr>
          <p:cNvPr id="4" name="직사각형 3">
            <a:extLst>
              <a:ext uri="{FF2B5EF4-FFF2-40B4-BE49-F238E27FC236}">
                <a16:creationId xmlns:a16="http://schemas.microsoft.com/office/drawing/2014/main" id="{E110217F-FE94-38F9-F46D-C398DAC6394C}"/>
              </a:ext>
            </a:extLst>
          </p:cNvPr>
          <p:cNvSpPr/>
          <p:nvPr/>
        </p:nvSpPr>
        <p:spPr>
          <a:xfrm>
            <a:off x="7048920" y="3936504"/>
            <a:ext cx="432000" cy="144000"/>
          </a:xfrm>
          <a:prstGeom prst="rect">
            <a:avLst/>
          </a:prstGeom>
          <a:no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ko-KR" altLang="en-US" sz="800">
                <a:solidFill>
                  <a:schemeClr val="tx1"/>
                </a:solidFill>
              </a:rPr>
              <a:t>아니오</a:t>
            </a:r>
            <a:endParaRPr lang="ko-KR" altLang="en-US" sz="800" dirty="0">
              <a:solidFill>
                <a:schemeClr val="tx1"/>
              </a:solidFill>
            </a:endParaRPr>
          </a:p>
        </p:txBody>
      </p:sp>
      <p:sp>
        <p:nvSpPr>
          <p:cNvPr id="5" name="타원 4">
            <a:extLst>
              <a:ext uri="{FF2B5EF4-FFF2-40B4-BE49-F238E27FC236}">
                <a16:creationId xmlns:a16="http://schemas.microsoft.com/office/drawing/2014/main" id="{E1024678-C3C6-A97C-8A64-FDD2AB5DC3F0}"/>
              </a:ext>
            </a:extLst>
          </p:cNvPr>
          <p:cNvSpPr/>
          <p:nvPr/>
        </p:nvSpPr>
        <p:spPr>
          <a:xfrm>
            <a:off x="3504301" y="2432287"/>
            <a:ext cx="180000" cy="180000"/>
          </a:xfrm>
          <a:prstGeom prst="ellipse">
            <a:avLst/>
          </a:pr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050" b="1" dirty="0">
                <a:solidFill>
                  <a:schemeClr val="bg1"/>
                </a:solidFill>
              </a:rPr>
              <a:t>2</a:t>
            </a:r>
            <a:endParaRPr lang="ko-KR" altLang="en-US" sz="1050" b="1" dirty="0" err="1">
              <a:solidFill>
                <a:schemeClr val="bg1"/>
              </a:solidFill>
            </a:endParaRPr>
          </a:p>
        </p:txBody>
      </p:sp>
    </p:spTree>
    <p:extLst>
      <p:ext uri="{BB962C8B-B14F-4D97-AF65-F5344CB8AC3E}">
        <p14:creationId xmlns:p14="http://schemas.microsoft.com/office/powerpoint/2010/main" val="6996367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9D9ED7-9F84-7A05-7193-09352E07E71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77FEF16-F291-25F0-25FF-F19F5D5EB616}"/>
              </a:ext>
            </a:extLst>
          </p:cNvPr>
          <p:cNvSpPr txBox="1"/>
          <p:nvPr/>
        </p:nvSpPr>
        <p:spPr>
          <a:xfrm>
            <a:off x="352128" y="1473428"/>
            <a:ext cx="12313368" cy="6494085"/>
          </a:xfrm>
          <a:prstGeom prst="rect">
            <a:avLst/>
          </a:prstGeom>
          <a:noFill/>
        </p:spPr>
        <p:txBody>
          <a:bodyPr wrap="square" rtlCol="0">
            <a:spAutoFit/>
          </a:bodyPr>
          <a:lstStyle/>
          <a:p>
            <a:r>
              <a:rPr lang="en-US" altLang="ko-KR" sz="1600" b="1" spc="-100" dirty="0">
                <a:solidFill>
                  <a:srgbClr val="EF4F35"/>
                </a:solidFill>
              </a:rPr>
              <a:t>*</a:t>
            </a:r>
            <a:r>
              <a:rPr lang="ko-KR" altLang="en-US" sz="1600" b="1" spc="-100" dirty="0">
                <a:solidFill>
                  <a:srgbClr val="EF4F35"/>
                </a:solidFill>
              </a:rPr>
              <a:t> 당분간 </a:t>
            </a:r>
            <a:r>
              <a:rPr lang="en-US" altLang="ko-KR" sz="1600" b="1" spc="-100" dirty="0">
                <a:solidFill>
                  <a:srgbClr val="EF4F35"/>
                </a:solidFill>
              </a:rPr>
              <a:t>Cancelled / Cancelled(Replied) </a:t>
            </a:r>
            <a:r>
              <a:rPr lang="ko-KR" altLang="en-US" sz="1600" b="1" spc="-100" dirty="0">
                <a:solidFill>
                  <a:srgbClr val="EF4F35"/>
                </a:solidFill>
              </a:rPr>
              <a:t>는 기존 정책을 유지 한다</a:t>
            </a:r>
            <a:r>
              <a:rPr lang="en-US" altLang="ko-KR" sz="1600" b="1" spc="-100" dirty="0">
                <a:solidFill>
                  <a:srgbClr val="EF4F35"/>
                </a:solidFill>
              </a:rPr>
              <a:t>.</a:t>
            </a:r>
          </a:p>
          <a:p>
            <a:endParaRPr lang="en-US" altLang="ko-KR" sz="1600" b="1" spc="-100" dirty="0">
              <a:solidFill>
                <a:srgbClr val="EF4F35"/>
              </a:solidFill>
            </a:endParaRPr>
          </a:p>
          <a:p>
            <a:r>
              <a:rPr lang="en-US" altLang="ko-KR" sz="1600" b="1" spc="-100" dirty="0"/>
              <a:t>*</a:t>
            </a:r>
            <a:r>
              <a:rPr lang="en-US" altLang="ko-KR" sz="1600" b="1" spc="-100" dirty="0">
                <a:solidFill>
                  <a:srgbClr val="EF4F35"/>
                </a:solidFill>
              </a:rPr>
              <a:t> </a:t>
            </a:r>
            <a:r>
              <a:rPr lang="en-US" altLang="ko-KR" sz="1600" b="0" i="0" u="none" strike="noStrike" dirty="0">
                <a:solidFill>
                  <a:srgbClr val="000000"/>
                </a:solidFill>
                <a:effectLst/>
                <a:latin typeface="맑은 고딕" panose="020B0503020000020004" pitchFamily="50" charset="-127"/>
                <a:ea typeface="+mn-ea"/>
              </a:rPr>
              <a:t>Cancelled(</a:t>
            </a:r>
            <a:r>
              <a:rPr lang="en-US" altLang="ko-KR" sz="1600" u="none" strike="noStrike" dirty="0">
                <a:effectLst/>
              </a:rPr>
              <a:t>Request</a:t>
            </a:r>
            <a:r>
              <a:rPr lang="en-US" altLang="ko-KR" sz="1600" b="0" i="0" u="none" strike="noStrike" dirty="0">
                <a:solidFill>
                  <a:srgbClr val="000000"/>
                </a:solidFill>
                <a:effectLst/>
                <a:latin typeface="맑은 고딕" panose="020B0503020000020004" pitchFamily="50" charset="-127"/>
                <a:ea typeface="+mn-ea"/>
              </a:rPr>
              <a:t>) </a:t>
            </a:r>
            <a:r>
              <a:rPr lang="ko-KR" altLang="en-US" sz="1600" b="0" i="0" u="none" strike="noStrike" dirty="0">
                <a:solidFill>
                  <a:srgbClr val="000000"/>
                </a:solidFill>
                <a:effectLst/>
                <a:latin typeface="맑은 고딕" panose="020B0503020000020004" pitchFamily="50" charset="-127"/>
                <a:ea typeface="+mn-ea"/>
              </a:rPr>
              <a:t>및 </a:t>
            </a:r>
            <a:r>
              <a:rPr lang="en-US" altLang="ko-KR" sz="1600" u="none" strike="noStrike" dirty="0">
                <a:effectLst/>
              </a:rPr>
              <a:t>Cancel Confirmed </a:t>
            </a:r>
            <a:r>
              <a:rPr lang="ko-KR" altLang="en-US" sz="1600" u="none" strike="noStrike" dirty="0" err="1">
                <a:effectLst/>
              </a:rPr>
              <a:t>상</a:t>
            </a:r>
            <a:r>
              <a:rPr lang="ko-KR" altLang="en-US" sz="1600" b="0" i="0" u="none" strike="noStrike" dirty="0" err="1">
                <a:solidFill>
                  <a:srgbClr val="000000"/>
                </a:solidFill>
                <a:effectLst/>
                <a:latin typeface="맑은 고딕" panose="020B0503020000020004" pitchFamily="50" charset="-127"/>
                <a:ea typeface="+mn-ea"/>
              </a:rPr>
              <a:t>태값을</a:t>
            </a:r>
            <a:r>
              <a:rPr lang="ko-KR" altLang="en-US" sz="1600" b="0" i="0" u="none" strike="noStrike" dirty="0">
                <a:solidFill>
                  <a:srgbClr val="000000"/>
                </a:solidFill>
                <a:effectLst/>
                <a:latin typeface="맑은 고딕" panose="020B0503020000020004" pitchFamily="50" charset="-127"/>
                <a:ea typeface="+mn-ea"/>
              </a:rPr>
              <a:t> 추가 한다</a:t>
            </a:r>
            <a:r>
              <a:rPr lang="en-US" altLang="ko-KR" sz="1600" b="0" i="0" u="none" strike="noStrike" dirty="0">
                <a:solidFill>
                  <a:srgbClr val="000000"/>
                </a:solidFill>
                <a:effectLst/>
                <a:latin typeface="맑은 고딕" panose="020B0503020000020004" pitchFamily="50" charset="-127"/>
                <a:ea typeface="+mn-ea"/>
              </a:rPr>
              <a:t>.</a:t>
            </a:r>
          </a:p>
          <a:p>
            <a:endParaRPr lang="en-US" altLang="ko-KR" sz="1600" dirty="0">
              <a:solidFill>
                <a:srgbClr val="000000"/>
              </a:solidFill>
              <a:latin typeface="맑은 고딕" panose="020B0503020000020004" pitchFamily="50" charset="-127"/>
            </a:endParaRPr>
          </a:p>
          <a:p>
            <a:r>
              <a:rPr lang="en-US" altLang="ko-KR" sz="1600" b="0" i="0" u="none" strike="noStrike" dirty="0">
                <a:solidFill>
                  <a:srgbClr val="000000"/>
                </a:solidFill>
                <a:effectLst/>
                <a:latin typeface="맑은 고딕" panose="020B0503020000020004" pitchFamily="50" charset="-127"/>
                <a:ea typeface="+mn-ea"/>
              </a:rPr>
              <a:t>* Cancelled(</a:t>
            </a:r>
            <a:r>
              <a:rPr lang="en-US" altLang="ko-KR" sz="1600" u="none" strike="noStrike" dirty="0">
                <a:effectLst/>
              </a:rPr>
              <a:t>Request</a:t>
            </a:r>
            <a:r>
              <a:rPr lang="en-US" altLang="ko-KR" sz="1600" b="0" i="0" u="none" strike="noStrike" dirty="0">
                <a:solidFill>
                  <a:srgbClr val="000000"/>
                </a:solidFill>
                <a:effectLst/>
                <a:latin typeface="맑은 고딕" panose="020B0503020000020004" pitchFamily="50" charset="-127"/>
                <a:ea typeface="+mn-ea"/>
              </a:rPr>
              <a:t>)</a:t>
            </a:r>
            <a:r>
              <a:rPr lang="ko-KR" altLang="en-US" sz="1600" b="0" i="0" u="none" strike="noStrike" dirty="0">
                <a:solidFill>
                  <a:srgbClr val="000000"/>
                </a:solidFill>
                <a:effectLst/>
                <a:latin typeface="맑은 고딕" panose="020B0503020000020004" pitchFamily="50" charset="-127"/>
                <a:ea typeface="+mn-ea"/>
              </a:rPr>
              <a:t>의 상태는 아래 두가지 상황에서 생성된다</a:t>
            </a:r>
            <a:r>
              <a:rPr lang="en-US" altLang="ko-KR" sz="1600" b="0" i="0" u="none" strike="noStrike" dirty="0">
                <a:solidFill>
                  <a:srgbClr val="000000"/>
                </a:solidFill>
                <a:effectLst/>
                <a:latin typeface="맑은 고딕" panose="020B0503020000020004" pitchFamily="50" charset="-127"/>
                <a:ea typeface="+mn-ea"/>
              </a:rPr>
              <a:t>.</a:t>
            </a:r>
          </a:p>
          <a:p>
            <a:endParaRPr lang="en-US" altLang="ko-KR" sz="1600" dirty="0">
              <a:solidFill>
                <a:srgbClr val="000000"/>
              </a:solidFill>
              <a:latin typeface="맑은 고딕" panose="020B0503020000020004" pitchFamily="50" charset="-127"/>
            </a:endParaRPr>
          </a:p>
          <a:p>
            <a:r>
              <a:rPr lang="en-US" altLang="ko-KR" sz="1600" b="0" i="0" u="none" strike="noStrike" dirty="0">
                <a:solidFill>
                  <a:srgbClr val="000000"/>
                </a:solidFill>
                <a:effectLst/>
                <a:latin typeface="맑은 고딕" panose="020B0503020000020004" pitchFamily="50" charset="-127"/>
                <a:ea typeface="+mn-ea"/>
              </a:rPr>
              <a:t>  1. </a:t>
            </a:r>
            <a:r>
              <a:rPr lang="ko-KR" altLang="en-US" sz="1600" b="0" i="0" u="none" strike="noStrike" dirty="0">
                <a:solidFill>
                  <a:srgbClr val="000000"/>
                </a:solidFill>
                <a:effectLst/>
                <a:latin typeface="맑은 고딕" panose="020B0503020000020004" pitchFamily="50" charset="-127"/>
                <a:ea typeface="+mn-ea"/>
              </a:rPr>
              <a:t>고객이 취소 요청 버튼을 누른 경우</a:t>
            </a:r>
            <a:endParaRPr lang="en-US" altLang="ko-KR" sz="1600" b="0" i="0" u="none" strike="noStrike" dirty="0">
              <a:solidFill>
                <a:srgbClr val="000000"/>
              </a:solidFill>
              <a:effectLst/>
              <a:latin typeface="맑은 고딕" panose="020B0503020000020004" pitchFamily="50" charset="-127"/>
              <a:ea typeface="+mn-ea"/>
            </a:endParaRPr>
          </a:p>
          <a:p>
            <a:endParaRPr lang="en-US" altLang="ko-KR" sz="1600" dirty="0">
              <a:solidFill>
                <a:srgbClr val="000000"/>
              </a:solidFill>
              <a:latin typeface="맑은 고딕" panose="020B0503020000020004" pitchFamily="50" charset="-127"/>
            </a:endParaRPr>
          </a:p>
          <a:p>
            <a:r>
              <a:rPr lang="en-US" altLang="ko-KR" sz="1600" b="0" i="0" u="none" strike="noStrike" dirty="0">
                <a:solidFill>
                  <a:srgbClr val="000000"/>
                </a:solidFill>
                <a:effectLst/>
                <a:latin typeface="맑은 고딕" panose="020B0503020000020004" pitchFamily="50" charset="-127"/>
                <a:ea typeface="+mn-ea"/>
              </a:rPr>
              <a:t>  2. </a:t>
            </a:r>
            <a:r>
              <a:rPr lang="ko-KR" altLang="en-US" sz="1600" b="0" i="0" u="none" strike="noStrike" dirty="0">
                <a:solidFill>
                  <a:srgbClr val="000000"/>
                </a:solidFill>
                <a:effectLst/>
                <a:latin typeface="맑은 고딕" panose="020B0503020000020004" pitchFamily="50" charset="-127"/>
                <a:ea typeface="+mn-ea"/>
              </a:rPr>
              <a:t>관리자</a:t>
            </a:r>
            <a:r>
              <a:rPr lang="en-US" altLang="ko-KR" sz="1600" b="0" i="0" u="none" strike="noStrike" dirty="0">
                <a:solidFill>
                  <a:srgbClr val="000000"/>
                </a:solidFill>
                <a:effectLst/>
                <a:latin typeface="맑은 고딕" panose="020B0503020000020004" pitchFamily="50" charset="-127"/>
                <a:ea typeface="+mn-ea"/>
              </a:rPr>
              <a:t>(OP or GBO)</a:t>
            </a:r>
            <a:r>
              <a:rPr lang="ko-KR" altLang="en-US" sz="1600" b="0" i="0" u="none" strike="noStrike" dirty="0">
                <a:solidFill>
                  <a:srgbClr val="000000"/>
                </a:solidFill>
                <a:effectLst/>
                <a:latin typeface="맑은 고딕" panose="020B0503020000020004" pitchFamily="50" charset="-127"/>
                <a:ea typeface="+mn-ea"/>
              </a:rPr>
              <a:t>가 </a:t>
            </a:r>
            <a:r>
              <a:rPr lang="en-US" altLang="ko-KR" sz="1600" b="0" i="0" u="none" strike="noStrike" dirty="0">
                <a:solidFill>
                  <a:srgbClr val="000000"/>
                </a:solidFill>
                <a:effectLst/>
                <a:latin typeface="맑은 고딕" panose="020B0503020000020004" pitchFamily="50" charset="-127"/>
                <a:ea typeface="+mn-ea"/>
              </a:rPr>
              <a:t>Booking Detail </a:t>
            </a:r>
            <a:r>
              <a:rPr lang="ko-KR" altLang="en-US" sz="1600" b="0" i="0" u="none" strike="noStrike" dirty="0">
                <a:solidFill>
                  <a:srgbClr val="000000"/>
                </a:solidFill>
                <a:effectLst/>
                <a:latin typeface="맑은 고딕" panose="020B0503020000020004" pitchFamily="50" charset="-127"/>
                <a:ea typeface="+mn-ea"/>
              </a:rPr>
              <a:t>에서 </a:t>
            </a:r>
            <a:r>
              <a:rPr lang="en-US" altLang="ko-KR" sz="1600" b="0" i="0" u="none" strike="noStrike" dirty="0">
                <a:solidFill>
                  <a:srgbClr val="000000"/>
                </a:solidFill>
                <a:effectLst/>
                <a:latin typeface="맑은 고딕" panose="020B0503020000020004" pitchFamily="50" charset="-127"/>
                <a:ea typeface="+mn-ea"/>
              </a:rPr>
              <a:t>[</a:t>
            </a:r>
            <a:r>
              <a:rPr lang="en-US" altLang="ko-KR" sz="1600" dirty="0">
                <a:solidFill>
                  <a:srgbClr val="000000"/>
                </a:solidFill>
                <a:latin typeface="맑은 고딕" panose="020B0503020000020004" pitchFamily="50" charset="-127"/>
              </a:rPr>
              <a:t>Cancel] </a:t>
            </a:r>
            <a:r>
              <a:rPr lang="ko-KR" altLang="en-US" sz="1600" dirty="0">
                <a:solidFill>
                  <a:srgbClr val="000000"/>
                </a:solidFill>
                <a:latin typeface="맑은 고딕" panose="020B0503020000020004" pitchFamily="50" charset="-127"/>
              </a:rPr>
              <a:t>버튼을 누른 경우</a:t>
            </a:r>
            <a:endParaRPr lang="en-US" altLang="ko-KR" sz="1600" dirty="0">
              <a:solidFill>
                <a:srgbClr val="000000"/>
              </a:solidFill>
              <a:latin typeface="맑은 고딕" panose="020B0503020000020004" pitchFamily="50" charset="-127"/>
            </a:endParaRPr>
          </a:p>
          <a:p>
            <a:endParaRPr lang="en-US" altLang="ko-KR" sz="1600" b="0" i="0" u="none" strike="noStrike" dirty="0">
              <a:solidFill>
                <a:srgbClr val="000000"/>
              </a:solidFill>
              <a:effectLst/>
              <a:latin typeface="맑은 고딕" panose="020B0503020000020004" pitchFamily="50" charset="-127"/>
              <a:ea typeface="+mn-ea"/>
            </a:endParaRPr>
          </a:p>
          <a:p>
            <a:r>
              <a:rPr lang="en-US" altLang="ko-KR" sz="1600" dirty="0">
                <a:solidFill>
                  <a:srgbClr val="000000"/>
                </a:solidFill>
                <a:latin typeface="맑은 고딕" panose="020B0503020000020004" pitchFamily="50" charset="-127"/>
              </a:rPr>
              <a:t>* </a:t>
            </a:r>
            <a:r>
              <a:rPr lang="en-US" altLang="ko-KR" sz="1600" b="0" i="0" u="none" strike="noStrike" dirty="0">
                <a:solidFill>
                  <a:srgbClr val="000000"/>
                </a:solidFill>
                <a:effectLst/>
                <a:latin typeface="맑은 고딕" panose="020B0503020000020004" pitchFamily="50" charset="-127"/>
                <a:ea typeface="+mn-ea"/>
              </a:rPr>
              <a:t>Cancelled(</a:t>
            </a:r>
            <a:r>
              <a:rPr lang="en-US" altLang="ko-KR" sz="1600" u="none" strike="noStrike" dirty="0">
                <a:effectLst/>
              </a:rPr>
              <a:t>Request</a:t>
            </a:r>
            <a:r>
              <a:rPr lang="en-US" altLang="ko-KR" sz="1600" b="0" i="0" u="none" strike="noStrike" dirty="0">
                <a:solidFill>
                  <a:srgbClr val="000000"/>
                </a:solidFill>
                <a:effectLst/>
                <a:latin typeface="맑은 고딕" panose="020B0503020000020004" pitchFamily="50" charset="-127"/>
                <a:ea typeface="+mn-ea"/>
              </a:rPr>
              <a:t>) </a:t>
            </a:r>
            <a:r>
              <a:rPr lang="ko-KR" altLang="en-US" sz="1600" b="0" i="0" u="none" strike="noStrike" dirty="0">
                <a:solidFill>
                  <a:srgbClr val="000000"/>
                </a:solidFill>
                <a:effectLst/>
                <a:latin typeface="맑은 고딕" panose="020B0503020000020004" pitchFamily="50" charset="-127"/>
                <a:ea typeface="+mn-ea"/>
              </a:rPr>
              <a:t>는 </a:t>
            </a:r>
            <a:r>
              <a:rPr lang="en-US" altLang="ko-KR" sz="1600" b="0" i="0" u="none" strike="noStrike" dirty="0">
                <a:solidFill>
                  <a:srgbClr val="000000"/>
                </a:solidFill>
                <a:effectLst/>
                <a:latin typeface="맑은 고딕" panose="020B0503020000020004" pitchFamily="50" charset="-127"/>
                <a:ea typeface="+mn-ea"/>
              </a:rPr>
              <a:t>Booking Detail </a:t>
            </a:r>
            <a:r>
              <a:rPr lang="ko-KR" altLang="en-US" sz="1600" b="0" i="0" u="none" strike="noStrike" dirty="0">
                <a:solidFill>
                  <a:srgbClr val="000000"/>
                </a:solidFill>
                <a:effectLst/>
                <a:latin typeface="맑은 고딕" panose="020B0503020000020004" pitchFamily="50" charset="-127"/>
                <a:ea typeface="+mn-ea"/>
              </a:rPr>
              <a:t>에서 </a:t>
            </a:r>
            <a:r>
              <a:rPr lang="en-US" altLang="ko-KR" sz="1600" b="0" i="0" u="none" strike="noStrike" dirty="0">
                <a:solidFill>
                  <a:srgbClr val="000000"/>
                </a:solidFill>
                <a:effectLst/>
                <a:latin typeface="맑은 고딕" panose="020B0503020000020004" pitchFamily="50" charset="-127"/>
                <a:ea typeface="+mn-ea"/>
              </a:rPr>
              <a:t>[Payment Cancel] </a:t>
            </a:r>
            <a:r>
              <a:rPr lang="ko-KR" altLang="en-US" sz="1600" b="0" i="0" u="none" strike="noStrike" dirty="0">
                <a:solidFill>
                  <a:srgbClr val="000000"/>
                </a:solidFill>
                <a:effectLst/>
                <a:latin typeface="맑은 고딕" panose="020B0503020000020004" pitchFamily="50" charset="-127"/>
                <a:ea typeface="+mn-ea"/>
              </a:rPr>
              <a:t>을 클릭하기 전 단계를 의미한다</a:t>
            </a:r>
            <a:r>
              <a:rPr lang="en-US" altLang="ko-KR" sz="1600" b="0" i="0" u="none" strike="noStrike" dirty="0">
                <a:solidFill>
                  <a:srgbClr val="000000"/>
                </a:solidFill>
                <a:effectLst/>
                <a:latin typeface="맑은 고딕" panose="020B0503020000020004" pitchFamily="50" charset="-127"/>
                <a:ea typeface="+mn-ea"/>
              </a:rPr>
              <a:t>.</a:t>
            </a:r>
          </a:p>
          <a:p>
            <a:endParaRPr lang="en-US" altLang="ko-KR" sz="1600" dirty="0">
              <a:solidFill>
                <a:srgbClr val="000000"/>
              </a:solidFill>
              <a:latin typeface="맑은 고딕" panose="020B0503020000020004" pitchFamily="50" charset="-127"/>
            </a:endParaRPr>
          </a:p>
          <a:p>
            <a:r>
              <a:rPr lang="en-US" altLang="ko-KR" sz="1600" b="0" i="0" u="none" strike="noStrike" dirty="0">
                <a:solidFill>
                  <a:srgbClr val="000000"/>
                </a:solidFill>
                <a:effectLst/>
                <a:latin typeface="맑은 고딕" panose="020B0503020000020004" pitchFamily="50" charset="-127"/>
                <a:ea typeface="+mn-ea"/>
              </a:rPr>
              <a:t>* </a:t>
            </a:r>
            <a:r>
              <a:rPr lang="en-US" altLang="ko-KR" sz="1600" u="none" strike="noStrike" dirty="0">
                <a:effectLst/>
              </a:rPr>
              <a:t>Cancel Confirmed</a:t>
            </a:r>
            <a:r>
              <a:rPr lang="ko-KR" altLang="en-US" sz="1600" u="none" strike="noStrike" dirty="0">
                <a:effectLst/>
              </a:rPr>
              <a:t>의 아래 상황에서 생성된다</a:t>
            </a:r>
            <a:r>
              <a:rPr lang="en-US" altLang="ko-KR" sz="1600" u="none" strike="noStrike" dirty="0">
                <a:effectLst/>
              </a:rPr>
              <a:t>.</a:t>
            </a:r>
          </a:p>
          <a:p>
            <a:endParaRPr lang="en-US" altLang="ko-KR" sz="1600" b="0" i="0" dirty="0">
              <a:solidFill>
                <a:srgbClr val="000000"/>
              </a:solidFill>
              <a:latin typeface="맑은 고딕" panose="020B0503020000020004" pitchFamily="50" charset="-127"/>
              <a:ea typeface="+mn-ea"/>
            </a:endParaRPr>
          </a:p>
          <a:p>
            <a:r>
              <a:rPr lang="en-US" altLang="ko-KR" sz="1600" u="none" strike="noStrike" dirty="0">
                <a:solidFill>
                  <a:srgbClr val="000000"/>
                </a:solidFill>
                <a:effectLst/>
                <a:latin typeface="맑은 고딕" panose="020B0503020000020004" pitchFamily="50" charset="-127"/>
              </a:rPr>
              <a:t>  1. </a:t>
            </a:r>
            <a:r>
              <a:rPr lang="ko-KR" altLang="en-US" sz="1600" u="none" strike="noStrike" dirty="0">
                <a:solidFill>
                  <a:srgbClr val="000000"/>
                </a:solidFill>
                <a:effectLst/>
                <a:latin typeface="맑은 고딕" panose="020B0503020000020004" pitchFamily="50" charset="-127"/>
              </a:rPr>
              <a:t>가상 계좌 결제 건</a:t>
            </a:r>
            <a:endParaRPr lang="en-US" altLang="ko-KR" sz="1600" u="none" strike="noStrike" dirty="0">
              <a:solidFill>
                <a:srgbClr val="000000"/>
              </a:solidFill>
              <a:effectLst/>
              <a:latin typeface="맑은 고딕" panose="020B0503020000020004" pitchFamily="50" charset="-127"/>
            </a:endParaRPr>
          </a:p>
          <a:p>
            <a:endParaRPr lang="en-US" altLang="ko-KR" sz="1600" b="0" i="0" dirty="0">
              <a:solidFill>
                <a:srgbClr val="000000"/>
              </a:solidFill>
              <a:latin typeface="맑은 고딕" panose="020B0503020000020004" pitchFamily="50" charset="-127"/>
              <a:ea typeface="+mn-ea"/>
            </a:endParaRPr>
          </a:p>
          <a:p>
            <a:r>
              <a:rPr lang="en-US" altLang="ko-KR" sz="1600" u="none" strike="noStrike" dirty="0">
                <a:solidFill>
                  <a:srgbClr val="000000"/>
                </a:solidFill>
                <a:effectLst/>
                <a:latin typeface="맑은 고딕" panose="020B0503020000020004" pitchFamily="50" charset="-127"/>
              </a:rPr>
              <a:t>  2. </a:t>
            </a:r>
            <a:r>
              <a:rPr lang="ko-KR" altLang="en-US" sz="1600" u="none" strike="noStrike" dirty="0">
                <a:solidFill>
                  <a:srgbClr val="000000"/>
                </a:solidFill>
                <a:effectLst/>
                <a:latin typeface="맑은 고딕" panose="020B0503020000020004" pitchFamily="50" charset="-127"/>
              </a:rPr>
              <a:t>취소 요청 접수 후 관리자</a:t>
            </a:r>
            <a:r>
              <a:rPr lang="en-US" altLang="ko-KR" sz="1600" u="none" strike="noStrike" dirty="0">
                <a:solidFill>
                  <a:srgbClr val="000000"/>
                </a:solidFill>
                <a:effectLst/>
                <a:latin typeface="맑은 고딕" panose="020B0503020000020004" pitchFamily="50" charset="-127"/>
              </a:rPr>
              <a:t>(OP or GBO)</a:t>
            </a:r>
            <a:r>
              <a:rPr lang="ko-KR" altLang="en-US" sz="1600" u="none" strike="noStrike" dirty="0">
                <a:solidFill>
                  <a:srgbClr val="000000"/>
                </a:solidFill>
                <a:effectLst/>
                <a:latin typeface="맑은 고딕" panose="020B0503020000020004" pitchFamily="50" charset="-127"/>
              </a:rPr>
              <a:t>가</a:t>
            </a:r>
            <a:r>
              <a:rPr lang="en-US" altLang="ko-KR" sz="1600" u="none" strike="noStrike" dirty="0">
                <a:solidFill>
                  <a:srgbClr val="000000"/>
                </a:solidFill>
                <a:effectLst/>
                <a:latin typeface="맑은 고딕" panose="020B0503020000020004" pitchFamily="50" charset="-127"/>
              </a:rPr>
              <a:t> </a:t>
            </a:r>
            <a:r>
              <a:rPr lang="en-US" altLang="ko-KR" sz="1600" b="0" i="0" u="none" strike="noStrike" dirty="0">
                <a:solidFill>
                  <a:srgbClr val="000000"/>
                </a:solidFill>
                <a:effectLst/>
                <a:latin typeface="맑은 고딕" panose="020B0503020000020004" pitchFamily="50" charset="-127"/>
                <a:ea typeface="+mn-ea"/>
              </a:rPr>
              <a:t>Booking Detail </a:t>
            </a:r>
            <a:r>
              <a:rPr lang="ko-KR" altLang="en-US" sz="1600" b="0" i="0" u="none" strike="noStrike" dirty="0">
                <a:solidFill>
                  <a:srgbClr val="000000"/>
                </a:solidFill>
                <a:effectLst/>
                <a:latin typeface="맑은 고딕" panose="020B0503020000020004" pitchFamily="50" charset="-127"/>
                <a:ea typeface="+mn-ea"/>
              </a:rPr>
              <a:t>에서 </a:t>
            </a:r>
            <a:r>
              <a:rPr lang="en-US" altLang="ko-KR" sz="1600" b="0" i="0" u="none" strike="noStrike" dirty="0">
                <a:solidFill>
                  <a:srgbClr val="000000"/>
                </a:solidFill>
                <a:effectLst/>
                <a:latin typeface="맑은 고딕" panose="020B0503020000020004" pitchFamily="50" charset="-127"/>
                <a:ea typeface="+mn-ea"/>
              </a:rPr>
              <a:t>[Payment Cancel] </a:t>
            </a:r>
            <a:r>
              <a:rPr lang="ko-KR" altLang="en-US" sz="1600" b="0" i="0" u="none" strike="noStrike" dirty="0">
                <a:solidFill>
                  <a:srgbClr val="000000"/>
                </a:solidFill>
                <a:effectLst/>
                <a:latin typeface="맑은 고딕" panose="020B0503020000020004" pitchFamily="50" charset="-127"/>
                <a:ea typeface="+mn-ea"/>
              </a:rPr>
              <a:t>을 클릭 한 경우 생성된다</a:t>
            </a:r>
            <a:r>
              <a:rPr lang="en-US" altLang="ko-KR" sz="1600" b="0" i="0" u="none" strike="noStrike" dirty="0">
                <a:solidFill>
                  <a:srgbClr val="000000"/>
                </a:solidFill>
                <a:effectLst/>
                <a:latin typeface="맑은 고딕" panose="020B0503020000020004" pitchFamily="50" charset="-127"/>
                <a:ea typeface="+mn-ea"/>
              </a:rPr>
              <a:t>.</a:t>
            </a:r>
          </a:p>
          <a:p>
            <a:endParaRPr lang="en-US" altLang="ko-KR" sz="1600" dirty="0">
              <a:solidFill>
                <a:srgbClr val="000000"/>
              </a:solidFill>
              <a:latin typeface="맑은 고딕" panose="020B0503020000020004" pitchFamily="50" charset="-127"/>
            </a:endParaRPr>
          </a:p>
          <a:p>
            <a:r>
              <a:rPr lang="en-US" altLang="ko-KR" sz="1600" dirty="0">
                <a:solidFill>
                  <a:srgbClr val="000000"/>
                </a:solidFill>
                <a:latin typeface="맑은 고딕" panose="020B0503020000020004" pitchFamily="50" charset="-127"/>
              </a:rPr>
              <a:t>  3. </a:t>
            </a:r>
            <a:r>
              <a:rPr lang="en-US" altLang="ko-KR" sz="1600" u="none" strike="noStrike" dirty="0">
                <a:effectLst/>
              </a:rPr>
              <a:t>Cancel Confirmed </a:t>
            </a:r>
            <a:r>
              <a:rPr lang="ko-KR" altLang="en-US" sz="1600" u="none" strike="noStrike" dirty="0">
                <a:effectLst/>
              </a:rPr>
              <a:t>의 의미는</a:t>
            </a:r>
            <a:r>
              <a:rPr lang="en-US" altLang="ko-KR" sz="1600" u="none" strike="noStrike" dirty="0">
                <a:effectLst/>
              </a:rPr>
              <a:t>, OP or GBO</a:t>
            </a:r>
            <a:r>
              <a:rPr lang="ko-KR" altLang="en-US" sz="1600" u="none" strike="noStrike" dirty="0">
                <a:effectLst/>
              </a:rPr>
              <a:t>에서 취소 확인을 하였으니</a:t>
            </a:r>
            <a:r>
              <a:rPr lang="en-US" altLang="ko-KR" sz="1600" u="none" strike="noStrike" dirty="0">
                <a:effectLst/>
              </a:rPr>
              <a:t>, </a:t>
            </a:r>
            <a:r>
              <a:rPr lang="ko-KR" altLang="en-US" sz="1600" u="none" strike="noStrike" dirty="0">
                <a:effectLst/>
              </a:rPr>
              <a:t>회계팀에서 환불 처리를 해도 됨을 의미한다</a:t>
            </a:r>
            <a:r>
              <a:rPr lang="en-US" altLang="ko-KR" sz="1600" u="none" strike="noStrike" dirty="0">
                <a:effectLst/>
              </a:rPr>
              <a:t>.</a:t>
            </a:r>
          </a:p>
          <a:p>
            <a:endParaRPr lang="en-US" altLang="ko-KR" sz="1600" b="0" i="0" dirty="0">
              <a:solidFill>
                <a:srgbClr val="000000"/>
              </a:solidFill>
              <a:latin typeface="맑은 고딕" panose="020B0503020000020004" pitchFamily="50" charset="-127"/>
              <a:ea typeface="+mn-ea"/>
            </a:endParaRPr>
          </a:p>
          <a:p>
            <a:r>
              <a:rPr lang="en-US" altLang="ko-KR" sz="1600" u="none" strike="noStrike" dirty="0">
                <a:solidFill>
                  <a:srgbClr val="000000"/>
                </a:solidFill>
                <a:effectLst/>
                <a:latin typeface="맑은 고딕" panose="020B0503020000020004" pitchFamily="50" charset="-127"/>
              </a:rPr>
              <a:t>  4. </a:t>
            </a:r>
            <a:r>
              <a:rPr lang="ko-KR" altLang="en-US" sz="1600" u="none" strike="noStrike" dirty="0">
                <a:solidFill>
                  <a:srgbClr val="000000"/>
                </a:solidFill>
                <a:effectLst/>
                <a:latin typeface="맑은 고딕" panose="020B0503020000020004" pitchFamily="50" charset="-127"/>
              </a:rPr>
              <a:t>해당 </a:t>
            </a:r>
            <a:r>
              <a:rPr lang="ko-KR" altLang="en-US" sz="1600" u="none" strike="noStrike" dirty="0" err="1">
                <a:solidFill>
                  <a:srgbClr val="000000"/>
                </a:solidFill>
                <a:effectLst/>
                <a:latin typeface="맑은 고딕" panose="020B0503020000020004" pitchFamily="50" charset="-127"/>
              </a:rPr>
              <a:t>상태값이</a:t>
            </a:r>
            <a:r>
              <a:rPr lang="ko-KR" altLang="en-US" sz="1600" u="none" strike="noStrike" dirty="0">
                <a:solidFill>
                  <a:srgbClr val="000000"/>
                </a:solidFill>
                <a:effectLst/>
                <a:latin typeface="맑은 고딕" panose="020B0503020000020004" pitchFamily="50" charset="-127"/>
              </a:rPr>
              <a:t> 필요한 이유는</a:t>
            </a:r>
            <a:r>
              <a:rPr lang="en-US" altLang="ko-KR" sz="1600" u="none" strike="noStrike" dirty="0">
                <a:solidFill>
                  <a:srgbClr val="000000"/>
                </a:solidFill>
                <a:effectLst/>
                <a:latin typeface="맑은 고딕" panose="020B0503020000020004" pitchFamily="50" charset="-127"/>
              </a:rPr>
              <a:t>, </a:t>
            </a:r>
            <a:r>
              <a:rPr lang="ko-KR" altLang="en-US" sz="1600" u="none" strike="noStrike" dirty="0">
                <a:solidFill>
                  <a:srgbClr val="000000"/>
                </a:solidFill>
                <a:effectLst/>
                <a:latin typeface="맑은 고딕" panose="020B0503020000020004" pitchFamily="50" charset="-127"/>
              </a:rPr>
              <a:t>가상계좌의 경우 자동 취소가 불가능하고</a:t>
            </a:r>
            <a:r>
              <a:rPr lang="en-US" altLang="ko-KR" sz="1600" u="none" strike="noStrike" dirty="0">
                <a:solidFill>
                  <a:srgbClr val="000000"/>
                </a:solidFill>
                <a:effectLst/>
                <a:latin typeface="맑은 고딕" panose="020B0503020000020004" pitchFamily="50" charset="-127"/>
              </a:rPr>
              <a:t>, </a:t>
            </a:r>
            <a:r>
              <a:rPr lang="ko-KR" altLang="en-US" sz="1600" u="none" strike="noStrike" dirty="0">
                <a:solidFill>
                  <a:srgbClr val="000000"/>
                </a:solidFill>
                <a:effectLst/>
                <a:latin typeface="맑은 고딕" panose="020B0503020000020004" pitchFamily="50" charset="-127"/>
              </a:rPr>
              <a:t>회계팀에서 수동 환불을 진행해야 하는 형태이므로</a:t>
            </a:r>
            <a:r>
              <a:rPr lang="en-US" altLang="ko-KR" sz="1600" u="none" strike="noStrike" dirty="0">
                <a:solidFill>
                  <a:srgbClr val="000000"/>
                </a:solidFill>
                <a:effectLst/>
                <a:latin typeface="맑은 고딕" panose="020B0503020000020004" pitchFamily="50" charset="-127"/>
              </a:rPr>
              <a:t>,</a:t>
            </a:r>
          </a:p>
          <a:p>
            <a:endParaRPr lang="en-US" altLang="ko-KR" sz="1600" b="0" i="0" dirty="0">
              <a:solidFill>
                <a:srgbClr val="000000"/>
              </a:solidFill>
              <a:latin typeface="맑은 고딕" panose="020B0503020000020004" pitchFamily="50" charset="-127"/>
              <a:ea typeface="+mn-ea"/>
            </a:endParaRPr>
          </a:p>
          <a:p>
            <a:r>
              <a:rPr lang="en-US" altLang="ko-KR" sz="1600" u="none" strike="noStrike" dirty="0">
                <a:solidFill>
                  <a:srgbClr val="000000"/>
                </a:solidFill>
                <a:effectLst/>
                <a:latin typeface="맑은 고딕" panose="020B0503020000020004" pitchFamily="50" charset="-127"/>
              </a:rPr>
              <a:t>     </a:t>
            </a:r>
            <a:r>
              <a:rPr lang="ko-KR" altLang="en-US" sz="1600" u="none" strike="noStrike" dirty="0">
                <a:solidFill>
                  <a:srgbClr val="000000"/>
                </a:solidFill>
                <a:effectLst/>
                <a:latin typeface="맑은 고딕" panose="020B0503020000020004" pitchFamily="50" charset="-127"/>
              </a:rPr>
              <a:t>회계팀에서 이 것을 환불해도 되는지 안되는 지에 대한 상태를 알 필요가 있다</a:t>
            </a:r>
            <a:r>
              <a:rPr lang="en-US" altLang="ko-KR" sz="1600" u="none" strike="noStrike" dirty="0">
                <a:solidFill>
                  <a:srgbClr val="000000"/>
                </a:solidFill>
                <a:effectLst/>
                <a:latin typeface="맑은 고딕" panose="020B0503020000020004" pitchFamily="50" charset="-127"/>
              </a:rPr>
              <a:t>.</a:t>
            </a:r>
          </a:p>
          <a:p>
            <a:endParaRPr lang="en-US" altLang="ko-KR" sz="1600" b="0" i="0" dirty="0">
              <a:solidFill>
                <a:srgbClr val="000000"/>
              </a:solidFill>
              <a:latin typeface="맑은 고딕" panose="020B0503020000020004" pitchFamily="50" charset="-127"/>
              <a:ea typeface="+mn-ea"/>
            </a:endParaRPr>
          </a:p>
          <a:p>
            <a:r>
              <a:rPr lang="en-US" altLang="ko-KR" sz="1600" b="0" i="0" u="none" strike="noStrike" dirty="0">
                <a:solidFill>
                  <a:srgbClr val="000000"/>
                </a:solidFill>
                <a:effectLst/>
                <a:latin typeface="맑은 고딕" panose="020B0503020000020004" pitchFamily="50" charset="-127"/>
                <a:ea typeface="+mn-ea"/>
              </a:rPr>
              <a:t>  5. </a:t>
            </a:r>
            <a:r>
              <a:rPr lang="ko-KR" altLang="en-US" sz="1600" b="0" i="0" u="none" strike="noStrike" dirty="0">
                <a:solidFill>
                  <a:srgbClr val="000000"/>
                </a:solidFill>
                <a:effectLst/>
                <a:latin typeface="맑은 고딕" panose="020B0503020000020004" pitchFamily="50" charset="-127"/>
                <a:ea typeface="+mn-ea"/>
              </a:rPr>
              <a:t>옵션으로 가능하다면</a:t>
            </a:r>
            <a:r>
              <a:rPr lang="en-US" altLang="ko-KR" sz="1600" b="0" i="0" u="none" strike="noStrike" dirty="0">
                <a:solidFill>
                  <a:srgbClr val="000000"/>
                </a:solidFill>
                <a:effectLst/>
                <a:latin typeface="맑은 고딕" panose="020B0503020000020004" pitchFamily="50" charset="-127"/>
                <a:ea typeface="+mn-ea"/>
              </a:rPr>
              <a:t>, Cancel Confirmed </a:t>
            </a:r>
            <a:r>
              <a:rPr lang="ko-KR" altLang="en-US" sz="1600" b="0" i="0" u="none" strike="noStrike" dirty="0">
                <a:solidFill>
                  <a:srgbClr val="000000"/>
                </a:solidFill>
                <a:effectLst/>
                <a:latin typeface="맑은 고딕" panose="020B0503020000020004" pitchFamily="50" charset="-127"/>
                <a:ea typeface="+mn-ea"/>
              </a:rPr>
              <a:t>상태 발생시 메일 혹은 </a:t>
            </a:r>
            <a:r>
              <a:rPr lang="en-US" altLang="ko-KR" sz="1600" b="0" i="0" u="none" strike="noStrike" dirty="0">
                <a:solidFill>
                  <a:srgbClr val="000000"/>
                </a:solidFill>
                <a:effectLst/>
                <a:latin typeface="맑은 고딕" panose="020B0503020000020004" pitchFamily="50" charset="-127"/>
                <a:ea typeface="+mn-ea"/>
              </a:rPr>
              <a:t>Team</a:t>
            </a:r>
            <a:r>
              <a:rPr lang="ko-KR" altLang="en-US" sz="1600" b="0" i="0" u="none" strike="noStrike" dirty="0">
                <a:solidFill>
                  <a:srgbClr val="000000"/>
                </a:solidFill>
                <a:effectLst/>
                <a:latin typeface="맑은 고딕" panose="020B0503020000020004" pitchFamily="50" charset="-127"/>
                <a:ea typeface="+mn-ea"/>
              </a:rPr>
              <a:t>로 담당자에게 알림이 가면 좋을 것 같다</a:t>
            </a:r>
            <a:r>
              <a:rPr lang="en-US" altLang="ko-KR" sz="1600" b="0" i="0" u="none" strike="noStrike" dirty="0">
                <a:solidFill>
                  <a:srgbClr val="000000"/>
                </a:solidFill>
                <a:effectLst/>
                <a:latin typeface="맑은 고딕" panose="020B0503020000020004" pitchFamily="50" charset="-127"/>
                <a:ea typeface="+mn-ea"/>
              </a:rPr>
              <a:t>.</a:t>
            </a:r>
            <a:endParaRPr lang="ko-KR" altLang="en-US" sz="1600" b="1" spc="-100" dirty="0">
              <a:solidFill>
                <a:srgbClr val="EF4F35"/>
              </a:solidFill>
            </a:endParaRPr>
          </a:p>
        </p:txBody>
      </p:sp>
    </p:spTree>
    <p:extLst>
      <p:ext uri="{BB962C8B-B14F-4D97-AF65-F5344CB8AC3E}">
        <p14:creationId xmlns:p14="http://schemas.microsoft.com/office/powerpoint/2010/main" val="17740331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6C6218-6EA9-7DEE-2655-6D6812E6FE5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292AF56-519F-7B5C-D55F-023BFE6DC960}"/>
              </a:ext>
            </a:extLst>
          </p:cNvPr>
          <p:cNvSpPr txBox="1"/>
          <p:nvPr/>
        </p:nvSpPr>
        <p:spPr>
          <a:xfrm>
            <a:off x="352128" y="1473428"/>
            <a:ext cx="12313368" cy="6986528"/>
          </a:xfrm>
          <a:prstGeom prst="rect">
            <a:avLst/>
          </a:prstGeom>
          <a:noFill/>
        </p:spPr>
        <p:txBody>
          <a:bodyPr wrap="square" rtlCol="0">
            <a:spAutoFit/>
          </a:bodyPr>
          <a:lstStyle/>
          <a:p>
            <a:pPr>
              <a:buNone/>
            </a:pPr>
            <a:r>
              <a:rPr lang="en-US" altLang="ko-KR" sz="1600" b="1" dirty="0">
                <a:solidFill>
                  <a:srgbClr val="EF4F35"/>
                </a:solidFill>
              </a:rPr>
              <a:t>Policy will be maintained based on the existing "Cancelled / Cancelled(Replied)" status.</a:t>
            </a:r>
          </a:p>
          <a:p>
            <a:pPr>
              <a:buNone/>
            </a:pPr>
            <a:endParaRPr lang="en-US" altLang="ko-KR" sz="1600" dirty="0"/>
          </a:p>
          <a:p>
            <a:pPr>
              <a:buFont typeface="Arial" panose="020B0604020202020204" pitchFamily="34" charset="0"/>
              <a:buChar char="•"/>
            </a:pPr>
            <a:r>
              <a:rPr lang="en-US" altLang="ko-KR" sz="1600" dirty="0"/>
              <a:t>Add "Cancelled(Request)" and "Cancel Confirmed" status values.</a:t>
            </a:r>
          </a:p>
          <a:p>
            <a:pPr>
              <a:buFont typeface="Arial" panose="020B0604020202020204" pitchFamily="34" charset="0"/>
              <a:buChar char="•"/>
            </a:pPr>
            <a:endParaRPr lang="en-US" altLang="ko-KR" sz="1600" dirty="0"/>
          </a:p>
          <a:p>
            <a:pPr>
              <a:buFont typeface="Arial" panose="020B0604020202020204" pitchFamily="34" charset="0"/>
              <a:buChar char="•"/>
            </a:pPr>
            <a:r>
              <a:rPr lang="en-US" altLang="ko-KR" sz="1600" dirty="0"/>
              <a:t>"Cancelled(Request)" status is generated in two situations:</a:t>
            </a:r>
          </a:p>
          <a:p>
            <a:pPr>
              <a:buFont typeface="Arial" panose="020B0604020202020204" pitchFamily="34" charset="0"/>
              <a:buChar char="•"/>
            </a:pPr>
            <a:endParaRPr lang="en-US" altLang="ko-KR" sz="1600" dirty="0"/>
          </a:p>
          <a:p>
            <a:pPr marL="742950" lvl="1" indent="-285750">
              <a:buFont typeface="Arial" panose="020B0604020202020204" pitchFamily="34" charset="0"/>
              <a:buChar char="•"/>
            </a:pPr>
            <a:r>
              <a:rPr lang="en-US" altLang="ko-KR" sz="1600" dirty="0"/>
              <a:t>When the customer clicks the request cancellation button.</a:t>
            </a:r>
          </a:p>
          <a:p>
            <a:pPr marL="742950" lvl="1" indent="-285750">
              <a:buFont typeface="Arial" panose="020B0604020202020204" pitchFamily="34" charset="0"/>
              <a:buChar char="•"/>
            </a:pPr>
            <a:endParaRPr lang="en-US" altLang="ko-KR" sz="1600" dirty="0"/>
          </a:p>
          <a:p>
            <a:pPr marL="742950" lvl="1" indent="-285750">
              <a:buFont typeface="Arial" panose="020B0604020202020204" pitchFamily="34" charset="0"/>
              <a:buChar char="•"/>
            </a:pPr>
            <a:r>
              <a:rPr lang="en-US" altLang="ko-KR" sz="1600" dirty="0"/>
              <a:t>When an administrator (OP or GBO) clicks the [Cancel] button in Booking Detail.</a:t>
            </a:r>
          </a:p>
          <a:p>
            <a:pPr marL="742950" lvl="1" indent="-285750">
              <a:buFont typeface="Arial" panose="020B0604020202020204" pitchFamily="34" charset="0"/>
              <a:buChar char="•"/>
            </a:pPr>
            <a:endParaRPr lang="en-US" altLang="ko-KR" sz="1600" dirty="0"/>
          </a:p>
          <a:p>
            <a:pPr>
              <a:buFont typeface="Arial" panose="020B0604020202020204" pitchFamily="34" charset="0"/>
              <a:buChar char="•"/>
            </a:pPr>
            <a:r>
              <a:rPr lang="en-US" altLang="ko-KR" sz="1600" dirty="0"/>
              <a:t>"Cancelled(Request)" means the step </a:t>
            </a:r>
            <a:r>
              <a:rPr lang="en-US" altLang="ko-KR" sz="1600" i="1" dirty="0"/>
              <a:t>before</a:t>
            </a:r>
            <a:r>
              <a:rPr lang="en-US" altLang="ko-KR" sz="1600" dirty="0"/>
              <a:t> clicking [Payment Cancel] in Booking Detail.</a:t>
            </a:r>
          </a:p>
          <a:p>
            <a:pPr>
              <a:buFont typeface="Arial" panose="020B0604020202020204" pitchFamily="34" charset="0"/>
              <a:buChar char="•"/>
            </a:pPr>
            <a:endParaRPr lang="en-US" altLang="ko-KR" sz="1600" dirty="0"/>
          </a:p>
          <a:p>
            <a:pPr>
              <a:buFont typeface="Arial" panose="020B0604020202020204" pitchFamily="34" charset="0"/>
              <a:buChar char="•"/>
            </a:pPr>
            <a:r>
              <a:rPr lang="en-US" altLang="ko-KR" sz="1600" dirty="0"/>
              <a:t>"Cancel Confirmed" is generated in the following situations:</a:t>
            </a:r>
          </a:p>
          <a:p>
            <a:pPr>
              <a:buFont typeface="Arial" panose="020B0604020202020204" pitchFamily="34" charset="0"/>
              <a:buChar char="•"/>
            </a:pPr>
            <a:endParaRPr lang="en-US" altLang="ko-KR" sz="1600" dirty="0"/>
          </a:p>
          <a:p>
            <a:pPr marL="742950" lvl="1" indent="-285750">
              <a:buFont typeface="Arial" panose="020B0604020202020204" pitchFamily="34" charset="0"/>
              <a:buChar char="•"/>
            </a:pPr>
            <a:r>
              <a:rPr lang="en-US" altLang="ko-KR" sz="1600" dirty="0"/>
              <a:t>Virtual account payment cases.</a:t>
            </a:r>
          </a:p>
          <a:p>
            <a:pPr marL="742950" lvl="1" indent="-285750">
              <a:buFont typeface="Arial" panose="020B0604020202020204" pitchFamily="34" charset="0"/>
              <a:buChar char="•"/>
            </a:pPr>
            <a:endParaRPr lang="en-US" altLang="ko-KR" sz="1600" dirty="0"/>
          </a:p>
          <a:p>
            <a:pPr marL="742950" lvl="1" indent="-285750">
              <a:buFont typeface="Arial" panose="020B0604020202020204" pitchFamily="34" charset="0"/>
              <a:buChar char="•"/>
            </a:pPr>
            <a:r>
              <a:rPr lang="en-US" altLang="ko-KR" sz="1600" dirty="0"/>
              <a:t>Generated when an administrator (OP or GBO) clicks [Payment Cancel] in Booking Detail after receiving a cancellation request.</a:t>
            </a:r>
          </a:p>
          <a:p>
            <a:pPr marL="742950" lvl="1" indent="-285750">
              <a:buFont typeface="Arial" panose="020B0604020202020204" pitchFamily="34" charset="0"/>
              <a:buChar char="•"/>
            </a:pPr>
            <a:endParaRPr lang="en-US" altLang="ko-KR" sz="1600" dirty="0"/>
          </a:p>
          <a:p>
            <a:pPr marL="742950" lvl="1" indent="-285750">
              <a:buFont typeface="Arial" panose="020B0604020202020204" pitchFamily="34" charset="0"/>
              <a:buChar char="•"/>
            </a:pPr>
            <a:r>
              <a:rPr lang="en-US" altLang="ko-KR" sz="1600" dirty="0"/>
              <a:t>"Cancel Confirmed" means that the OP or GBO has confirmed the cancellation, and it's okay for the accounting team to proceed with the refund.</a:t>
            </a:r>
          </a:p>
          <a:p>
            <a:pPr marL="742950" lvl="1" indent="-285750">
              <a:buFont typeface="Arial" panose="020B0604020202020204" pitchFamily="34" charset="0"/>
              <a:buChar char="•"/>
            </a:pPr>
            <a:endParaRPr lang="en-US" altLang="ko-KR" sz="1600" dirty="0"/>
          </a:p>
          <a:p>
            <a:pPr marL="742950" lvl="1" indent="-285750">
              <a:buFont typeface="Arial" panose="020B0604020202020204" pitchFamily="34" charset="0"/>
              <a:buChar char="•"/>
            </a:pPr>
            <a:r>
              <a:rPr lang="en-US" altLang="ko-KR" sz="1600" dirty="0"/>
              <a:t>The reason this status is needed is that automatic cancellation for virtual accounts is not possible, and it requires manual processing by the accounting team. Therefore, the accounting team needs to know whether they can proceed with the refund or not.</a:t>
            </a:r>
          </a:p>
          <a:p>
            <a:pPr marL="742950" lvl="1" indent="-285750">
              <a:buFont typeface="Arial" panose="020B0604020202020204" pitchFamily="34" charset="0"/>
              <a:buChar char="•"/>
            </a:pPr>
            <a:endParaRPr lang="en-US" altLang="ko-KR" sz="1600" dirty="0"/>
          </a:p>
          <a:p>
            <a:pPr marL="742950" lvl="1" indent="-285750">
              <a:buFont typeface="Arial" panose="020B0604020202020204" pitchFamily="34" charset="0"/>
              <a:buChar char="•"/>
            </a:pPr>
            <a:r>
              <a:rPr lang="en-US" altLang="ko-KR" sz="1600" dirty="0"/>
              <a:t>Optionally, if possible, it would be good to send a daily notification to the person in charge from the Team when the "Cancel Confirmed" status occurs.</a:t>
            </a:r>
          </a:p>
        </p:txBody>
      </p:sp>
    </p:spTree>
    <p:extLst>
      <p:ext uri="{BB962C8B-B14F-4D97-AF65-F5344CB8AC3E}">
        <p14:creationId xmlns:p14="http://schemas.microsoft.com/office/powerpoint/2010/main" val="9763463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847D9C-02E7-5C0E-AFEE-1B10173D74BB}"/>
            </a:ext>
          </a:extLst>
        </p:cNvPr>
        <p:cNvGrpSpPr/>
        <p:nvPr/>
      </p:nvGrpSpPr>
      <p:grpSpPr>
        <a:xfrm>
          <a:off x="0" y="0"/>
          <a:ext cx="0" cy="0"/>
          <a:chOff x="0" y="0"/>
          <a:chExt cx="0" cy="0"/>
        </a:xfrm>
      </p:grpSpPr>
      <p:sp>
        <p:nvSpPr>
          <p:cNvPr id="40" name="화살표: 오른쪽 39">
            <a:extLst>
              <a:ext uri="{FF2B5EF4-FFF2-40B4-BE49-F238E27FC236}">
                <a16:creationId xmlns:a16="http://schemas.microsoft.com/office/drawing/2014/main" id="{0A54C3B1-543A-5B85-3870-B52C0B3AD471}"/>
              </a:ext>
            </a:extLst>
          </p:cNvPr>
          <p:cNvSpPr/>
          <p:nvPr/>
        </p:nvSpPr>
        <p:spPr>
          <a:xfrm>
            <a:off x="1000200" y="7142109"/>
            <a:ext cx="7578782" cy="419208"/>
          </a:xfrm>
          <a:prstGeom prst="rightArrow">
            <a:avLst/>
          </a:prstGeom>
          <a:solidFill>
            <a:srgbClr val="22C6A7"/>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800" dirty="0" err="1">
              <a:solidFill>
                <a:schemeClr val="tx1"/>
              </a:solidFill>
            </a:endParaRPr>
          </a:p>
        </p:txBody>
      </p:sp>
      <p:sp>
        <p:nvSpPr>
          <p:cNvPr id="39" name="화살표: 오른쪽 38">
            <a:extLst>
              <a:ext uri="{FF2B5EF4-FFF2-40B4-BE49-F238E27FC236}">
                <a16:creationId xmlns:a16="http://schemas.microsoft.com/office/drawing/2014/main" id="{D7C557B7-A7FC-5978-871D-C903CB6736F1}"/>
              </a:ext>
            </a:extLst>
          </p:cNvPr>
          <p:cNvSpPr/>
          <p:nvPr/>
        </p:nvSpPr>
        <p:spPr>
          <a:xfrm>
            <a:off x="1000200" y="2907928"/>
            <a:ext cx="8845590" cy="419208"/>
          </a:xfrm>
          <a:prstGeom prst="rightArrow">
            <a:avLst/>
          </a:prstGeom>
          <a:solidFill>
            <a:srgbClr val="22C6A7"/>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800" dirty="0" err="1">
              <a:solidFill>
                <a:schemeClr val="tx1"/>
              </a:solidFill>
            </a:endParaRPr>
          </a:p>
        </p:txBody>
      </p:sp>
      <p:sp>
        <p:nvSpPr>
          <p:cNvPr id="185" name="직사각형 184">
            <a:extLst>
              <a:ext uri="{FF2B5EF4-FFF2-40B4-BE49-F238E27FC236}">
                <a16:creationId xmlns:a16="http://schemas.microsoft.com/office/drawing/2014/main" id="{4FC65603-ED5D-981D-CFE5-179A1DA56361}"/>
              </a:ext>
            </a:extLst>
          </p:cNvPr>
          <p:cNvSpPr/>
          <p:nvPr/>
        </p:nvSpPr>
        <p:spPr>
          <a:xfrm>
            <a:off x="155154" y="974723"/>
            <a:ext cx="9684000" cy="8255033"/>
          </a:xfrm>
          <a:prstGeom prst="rect">
            <a:avLst/>
          </a:prstGeom>
          <a:no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800" dirty="0" err="1">
              <a:solidFill>
                <a:schemeClr val="tx1"/>
              </a:solidFill>
            </a:endParaRPr>
          </a:p>
        </p:txBody>
      </p:sp>
      <p:sp>
        <p:nvSpPr>
          <p:cNvPr id="57" name="Text Box 19">
            <a:extLst>
              <a:ext uri="{FF2B5EF4-FFF2-40B4-BE49-F238E27FC236}">
                <a16:creationId xmlns:a16="http://schemas.microsoft.com/office/drawing/2014/main" id="{245A56A4-031E-03BC-4326-10B7FBB20263}"/>
              </a:ext>
            </a:extLst>
          </p:cNvPr>
          <p:cNvSpPr txBox="1">
            <a:spLocks noChangeArrowheads="1"/>
          </p:cNvSpPr>
          <p:nvPr/>
        </p:nvSpPr>
        <p:spPr bwMode="auto">
          <a:xfrm>
            <a:off x="1835868" y="548180"/>
            <a:ext cx="61747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Prepay</a:t>
            </a:r>
            <a:endParaRPr lang="ko-KR" altLang="en-US" sz="1100" dirty="0">
              <a:solidFill>
                <a:prstClr val="black"/>
              </a:solidFill>
            </a:endParaRPr>
          </a:p>
        </p:txBody>
      </p:sp>
      <p:sp>
        <p:nvSpPr>
          <p:cNvPr id="59" name="Text Box 18">
            <a:extLst>
              <a:ext uri="{FF2B5EF4-FFF2-40B4-BE49-F238E27FC236}">
                <a16:creationId xmlns:a16="http://schemas.microsoft.com/office/drawing/2014/main" id="{74E48450-A4DA-FA7F-BD18-C8814798F252}"/>
              </a:ext>
            </a:extLst>
          </p:cNvPr>
          <p:cNvSpPr txBox="1">
            <a:spLocks noChangeArrowheads="1"/>
          </p:cNvSpPr>
          <p:nvPr/>
        </p:nvSpPr>
        <p:spPr bwMode="auto">
          <a:xfrm>
            <a:off x="8695624" y="249902"/>
            <a:ext cx="65755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ko-KR" altLang="en-US" sz="1100">
                <a:solidFill>
                  <a:prstClr val="black"/>
                </a:solidFill>
              </a:rPr>
              <a:t>김 학성</a:t>
            </a:r>
          </a:p>
        </p:txBody>
      </p:sp>
      <p:sp>
        <p:nvSpPr>
          <p:cNvPr id="65" name="Text Box 81">
            <a:extLst>
              <a:ext uri="{FF2B5EF4-FFF2-40B4-BE49-F238E27FC236}">
                <a16:creationId xmlns:a16="http://schemas.microsoft.com/office/drawing/2014/main" id="{4604833A-2B0D-93C2-66EF-89CD5B21B892}"/>
              </a:ext>
            </a:extLst>
          </p:cNvPr>
          <p:cNvSpPr txBox="1">
            <a:spLocks noChangeArrowheads="1"/>
          </p:cNvSpPr>
          <p:nvPr/>
        </p:nvSpPr>
        <p:spPr bwMode="auto">
          <a:xfrm>
            <a:off x="1812580" y="247870"/>
            <a:ext cx="1601721"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Prepay cancel process</a:t>
            </a:r>
            <a:endParaRPr lang="ko-KR" altLang="en-US" sz="1100" dirty="0">
              <a:solidFill>
                <a:prstClr val="black"/>
              </a:solidFill>
            </a:endParaRPr>
          </a:p>
        </p:txBody>
      </p:sp>
      <p:sp>
        <p:nvSpPr>
          <p:cNvPr id="7" name="TextBox 6">
            <a:extLst>
              <a:ext uri="{FF2B5EF4-FFF2-40B4-BE49-F238E27FC236}">
                <a16:creationId xmlns:a16="http://schemas.microsoft.com/office/drawing/2014/main" id="{66CC5373-D6B7-4D39-936D-6C9FC1ABD23C}"/>
              </a:ext>
            </a:extLst>
          </p:cNvPr>
          <p:cNvSpPr txBox="1"/>
          <p:nvPr/>
        </p:nvSpPr>
        <p:spPr>
          <a:xfrm>
            <a:off x="214690" y="1006059"/>
            <a:ext cx="3873176" cy="338554"/>
          </a:xfrm>
          <a:prstGeom prst="rect">
            <a:avLst/>
          </a:prstGeom>
          <a:noFill/>
        </p:spPr>
        <p:txBody>
          <a:bodyPr wrap="none" rtlCol="0">
            <a:spAutoFit/>
          </a:bodyPr>
          <a:lstStyle/>
          <a:p>
            <a:r>
              <a:rPr lang="ko-KR" altLang="en-US" sz="1600" b="1" spc="-100" dirty="0">
                <a:solidFill>
                  <a:srgbClr val="133146"/>
                </a:solidFill>
              </a:rPr>
              <a:t>가상계좌 취소 프로세스 </a:t>
            </a:r>
            <a:r>
              <a:rPr lang="en-US" altLang="ko-KR" sz="1600" b="1" spc="-100" dirty="0">
                <a:solidFill>
                  <a:srgbClr val="133146"/>
                </a:solidFill>
              </a:rPr>
              <a:t>(</a:t>
            </a:r>
            <a:r>
              <a:rPr lang="ko-KR" altLang="en-US" sz="1600" b="1" spc="-100" dirty="0" err="1">
                <a:solidFill>
                  <a:srgbClr val="133146"/>
                </a:solidFill>
              </a:rPr>
              <a:t>닷비즈</a:t>
            </a:r>
            <a:r>
              <a:rPr lang="ko-KR" altLang="en-US" sz="1600" b="1" spc="-100" dirty="0">
                <a:solidFill>
                  <a:srgbClr val="133146"/>
                </a:solidFill>
              </a:rPr>
              <a:t> 취소 신청</a:t>
            </a:r>
            <a:r>
              <a:rPr lang="en-US" altLang="ko-KR" sz="1600" b="1" spc="-100" dirty="0">
                <a:solidFill>
                  <a:srgbClr val="133146"/>
                </a:solidFill>
              </a:rPr>
              <a:t>)</a:t>
            </a:r>
            <a:endParaRPr lang="ko-KR" altLang="en-US" sz="1600" b="1" spc="-100" dirty="0">
              <a:solidFill>
                <a:srgbClr val="133146"/>
              </a:solidFill>
            </a:endParaRPr>
          </a:p>
        </p:txBody>
      </p:sp>
      <p:graphicFrame>
        <p:nvGraphicFramePr>
          <p:cNvPr id="6" name="표 5">
            <a:extLst>
              <a:ext uri="{FF2B5EF4-FFF2-40B4-BE49-F238E27FC236}">
                <a16:creationId xmlns:a16="http://schemas.microsoft.com/office/drawing/2014/main" id="{4E00B1E5-A5E6-D332-1837-8CC64C9E27CA}"/>
              </a:ext>
            </a:extLst>
          </p:cNvPr>
          <p:cNvGraphicFramePr>
            <a:graphicFrameLocks noGrp="1"/>
          </p:cNvGraphicFramePr>
          <p:nvPr>
            <p:extLst>
              <p:ext uri="{D42A27DB-BD31-4B8C-83A1-F6EECF244321}">
                <p14:modId xmlns:p14="http://schemas.microsoft.com/office/powerpoint/2010/main" val="702094658"/>
              </p:ext>
            </p:extLst>
          </p:nvPr>
        </p:nvGraphicFramePr>
        <p:xfrm>
          <a:off x="1241624" y="2348612"/>
          <a:ext cx="1800200" cy="1767840"/>
        </p:xfrm>
        <a:graphic>
          <a:graphicData uri="http://schemas.openxmlformats.org/drawingml/2006/table">
            <a:tbl>
              <a:tblPr>
                <a:tableStyleId>{5C22544A-7EE6-4342-B048-85BDC9FD1C3A}</a:tableStyleId>
              </a:tblPr>
              <a:tblGrid>
                <a:gridCol w="1800200">
                  <a:extLst>
                    <a:ext uri="{9D8B030D-6E8A-4147-A177-3AD203B41FA5}">
                      <a16:colId xmlns:a16="http://schemas.microsoft.com/office/drawing/2014/main" val="1514678613"/>
                    </a:ext>
                  </a:extLst>
                </a:gridCol>
              </a:tblGrid>
              <a:tr h="220980">
                <a:tc>
                  <a:txBody>
                    <a:bodyPr/>
                    <a:lstStyle/>
                    <a:p>
                      <a:pPr algn="l" fontAlgn="ctr"/>
                      <a:r>
                        <a:rPr lang="en-US" sz="1100" u="none" strike="noStrike" dirty="0">
                          <a:effectLst/>
                        </a:rPr>
                        <a:t>B/E  </a:t>
                      </a:r>
                      <a:r>
                        <a:rPr lang="en-US" sz="1100" u="none" strike="noStrike" dirty="0" err="1">
                          <a:effectLst/>
                        </a:rPr>
                        <a:t>Dotbiz</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4076725136"/>
                  </a:ext>
                </a:extLst>
              </a:tr>
              <a:tr h="220980">
                <a:tc>
                  <a:txBody>
                    <a:bodyPr/>
                    <a:lstStyle/>
                    <a:p>
                      <a:pPr algn="l" fontAlgn="ct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Bookings</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827945625"/>
                  </a:ext>
                </a:extLst>
              </a:tr>
              <a:tr h="220980">
                <a:tc>
                  <a:txBody>
                    <a:bodyPr/>
                    <a:lstStyle/>
                    <a:p>
                      <a:pPr algn="l" fontAlgn="ctr"/>
                      <a:r>
                        <a:rPr lang="en-US" sz="1100" u="none" strike="noStrike" dirty="0" err="1">
                          <a:effectLst/>
                        </a:rPr>
                        <a:t>Dotbiz</a:t>
                      </a:r>
                      <a:r>
                        <a:rPr lang="en-US" sz="1100" u="none" strike="noStrike" dirty="0">
                          <a:effectLst/>
                        </a:rPr>
                        <a:t> User</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764678621"/>
                  </a:ext>
                </a:extLst>
              </a:tr>
              <a:tr h="220980">
                <a:tc>
                  <a:txBody>
                    <a:bodyPr/>
                    <a:lstStyle/>
                    <a:p>
                      <a:pPr algn="l" fontAlgn="ctr"/>
                      <a:r>
                        <a:rPr lang="en-US" altLang="ko-KR" sz="1100" u="none" strike="noStrike">
                          <a:effectLst/>
                        </a:rPr>
                        <a:t>-</a:t>
                      </a:r>
                      <a:endParaRPr lang="en-US" altLang="ko-KR"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354360342"/>
                  </a:ext>
                </a:extLst>
              </a:tr>
              <a:tr h="220980">
                <a:tc>
                  <a:txBody>
                    <a:bodyPr/>
                    <a:lstStyle/>
                    <a:p>
                      <a:pPr algn="l" fontAlgn="ctr"/>
                      <a:r>
                        <a:rPr lang="ko-KR" altLang="en-US" sz="1100" u="none" strike="noStrike" dirty="0">
                          <a:effectLst/>
                        </a:rPr>
                        <a:t>예약 취소를 하기 위해 이동</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658813050"/>
                  </a:ext>
                </a:extLst>
              </a:tr>
              <a:tr h="220980">
                <a:tc>
                  <a:txBody>
                    <a:bodyPr/>
                    <a:lstStyle/>
                    <a:p>
                      <a:pPr algn="l" fontAlgn="ctr"/>
                      <a:r>
                        <a:rPr lang="en-US" sz="1100" u="none" strike="noStrike" dirty="0">
                          <a:effectLst/>
                        </a:rPr>
                        <a:t>Confirmed</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711699422"/>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Confirmed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2753928424"/>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Confirmed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2241655316"/>
                  </a:ext>
                </a:extLst>
              </a:tr>
            </a:tbl>
          </a:graphicData>
        </a:graphic>
      </p:graphicFrame>
      <p:graphicFrame>
        <p:nvGraphicFramePr>
          <p:cNvPr id="8" name="표 7">
            <a:extLst>
              <a:ext uri="{FF2B5EF4-FFF2-40B4-BE49-F238E27FC236}">
                <a16:creationId xmlns:a16="http://schemas.microsoft.com/office/drawing/2014/main" id="{4A11E7CA-30A6-4534-0E58-733D79A77A45}"/>
              </a:ext>
            </a:extLst>
          </p:cNvPr>
          <p:cNvGraphicFramePr>
            <a:graphicFrameLocks noGrp="1"/>
          </p:cNvGraphicFramePr>
          <p:nvPr>
            <p:extLst>
              <p:ext uri="{D42A27DB-BD31-4B8C-83A1-F6EECF244321}">
                <p14:modId xmlns:p14="http://schemas.microsoft.com/office/powerpoint/2010/main" val="1634434903"/>
              </p:ext>
            </p:extLst>
          </p:nvPr>
        </p:nvGraphicFramePr>
        <p:xfrm>
          <a:off x="3257848" y="2335912"/>
          <a:ext cx="1440160" cy="1889760"/>
        </p:xfrm>
        <a:graphic>
          <a:graphicData uri="http://schemas.openxmlformats.org/drawingml/2006/table">
            <a:tbl>
              <a:tblPr>
                <a:tableStyleId>{5C22544A-7EE6-4342-B048-85BDC9FD1C3A}</a:tableStyleId>
              </a:tblPr>
              <a:tblGrid>
                <a:gridCol w="1440160">
                  <a:extLst>
                    <a:ext uri="{9D8B030D-6E8A-4147-A177-3AD203B41FA5}">
                      <a16:colId xmlns:a16="http://schemas.microsoft.com/office/drawing/2014/main" val="1238344907"/>
                    </a:ext>
                  </a:extLst>
                </a:gridCol>
              </a:tblGrid>
              <a:tr h="220980">
                <a:tc>
                  <a:txBody>
                    <a:bodyPr/>
                    <a:lstStyle/>
                    <a:p>
                      <a:pPr algn="l" fontAlgn="ctr"/>
                      <a:r>
                        <a:rPr lang="en-US" altLang="ko-KR" sz="1100" u="none" strike="noStrike" dirty="0">
                          <a:effectLst/>
                        </a:rPr>
                        <a:t>B/E  </a:t>
                      </a:r>
                      <a:r>
                        <a:rPr lang="en-US" altLang="ko-KR" sz="1100" u="none" strike="noStrike" dirty="0" err="1">
                          <a:effectLst/>
                        </a:rPr>
                        <a:t>Dotbiz</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297661674"/>
                  </a:ext>
                </a:extLst>
              </a:tr>
              <a:tr h="220980">
                <a:tc>
                  <a:txBody>
                    <a:bodyPr/>
                    <a:lstStyle/>
                    <a:p>
                      <a:pPr algn="l" fontAlgn="ctr"/>
                      <a:r>
                        <a:rPr lang="en-US" altLang="ko-KR" sz="1100" u="none" strike="noStrike" dirty="0">
                          <a:effectLst/>
                        </a:rPr>
                        <a:t>Bookings &gt; Booking detail </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2075972321"/>
                  </a:ext>
                </a:extLst>
              </a:tr>
              <a:tr h="220980">
                <a:tc>
                  <a:txBody>
                    <a:bodyPr/>
                    <a:lstStyle/>
                    <a:p>
                      <a:pPr algn="l" fontAlgn="ctr"/>
                      <a:r>
                        <a:rPr lang="en-US" sz="1100" u="none" strike="noStrike" dirty="0" err="1">
                          <a:effectLst/>
                        </a:rPr>
                        <a:t>Dotbiz</a:t>
                      </a:r>
                      <a:r>
                        <a:rPr lang="en-US" sz="1100" u="none" strike="noStrike" dirty="0">
                          <a:effectLst/>
                        </a:rPr>
                        <a:t> User</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568441651"/>
                  </a:ext>
                </a:extLst>
              </a:tr>
              <a:tr h="220980">
                <a:tc>
                  <a:txBody>
                    <a:bodyPr/>
                    <a:lstStyle/>
                    <a:p>
                      <a:pPr algn="l" fontAlgn="ct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Cancel</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999276470"/>
                  </a:ext>
                </a:extLst>
              </a:tr>
              <a:tr h="220980">
                <a:tc>
                  <a:txBody>
                    <a:bodyPr/>
                    <a:lstStyle/>
                    <a:p>
                      <a:pPr algn="l" fontAlgn="ctr"/>
                      <a:r>
                        <a:rPr lang="ko-KR" altLang="en-US" sz="1100" u="none" strike="noStrike" dirty="0">
                          <a:effectLst/>
                        </a:rPr>
                        <a:t>예약 취소를 요청</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234409557"/>
                  </a:ext>
                </a:extLst>
              </a:tr>
              <a:tr h="220980">
                <a:tc>
                  <a:txBody>
                    <a:bodyPr/>
                    <a:lstStyle/>
                    <a:p>
                      <a:pPr algn="l" fontAlgn="ctr"/>
                      <a:r>
                        <a:rPr lang="en-US" altLang="ko-KR" sz="1100" b="0" i="0" u="none" strike="noStrike" dirty="0">
                          <a:solidFill>
                            <a:srgbClr val="000000"/>
                          </a:solidFill>
                          <a:effectLst/>
                          <a:latin typeface="맑은 고딕" panose="020B0503020000020004" pitchFamily="50" charset="-127"/>
                          <a:ea typeface="+mn-ea"/>
                        </a:rPr>
                        <a:t>Cancelled(</a:t>
                      </a:r>
                      <a:r>
                        <a:rPr lang="en-US" altLang="ko-KR" sz="1100" u="none" strike="noStrike" dirty="0">
                          <a:effectLst/>
                        </a:rPr>
                        <a:t>Request</a:t>
                      </a:r>
                      <a:r>
                        <a:rPr lang="en-US" altLang="ko-KR" sz="1100" b="0" i="0" u="none" strike="noStrike" dirty="0">
                          <a:solidFill>
                            <a:srgbClr val="000000"/>
                          </a:solidFill>
                          <a:effectLst/>
                          <a:latin typeface="맑은 고딕" panose="020B0503020000020004" pitchFamily="50" charset="-127"/>
                          <a:ea typeface="+mn-ea"/>
                        </a:rPr>
                        <a:t>)</a:t>
                      </a:r>
                    </a:p>
                  </a:txBody>
                  <a:tcPr marL="7620" marR="7620" marT="7620" marB="0" anchor="ctr"/>
                </a:tc>
                <a:extLst>
                  <a:ext uri="{0D108BD9-81ED-4DB2-BD59-A6C34878D82A}">
                    <a16:rowId xmlns:a16="http://schemas.microsoft.com/office/drawing/2014/main" val="776392336"/>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3378888848"/>
                  </a:ext>
                </a:extLst>
              </a:tr>
              <a:tr h="220980">
                <a:tc>
                  <a:txBody>
                    <a:bodyPr/>
                    <a:lstStyle/>
                    <a:p>
                      <a:pPr algn="l" fontAlgn="ctr"/>
                      <a:r>
                        <a:rPr lang="en-US" altLang="ko-KR" sz="1100" b="0" i="0" u="none" strike="noStrike" dirty="0">
                          <a:solidFill>
                            <a:srgbClr val="000000"/>
                          </a:solidFill>
                          <a:effectLst/>
                          <a:latin typeface="맑은 고딕" panose="020B0503020000020004" pitchFamily="50" charset="-127"/>
                          <a:ea typeface="+mn-ea"/>
                        </a:rPr>
                        <a:t>Cancelled</a:t>
                      </a:r>
                    </a:p>
                  </a:txBody>
                  <a:tcPr marL="7620" marR="7620" marT="7620" marB="0" anchor="ctr"/>
                </a:tc>
                <a:extLst>
                  <a:ext uri="{0D108BD9-81ED-4DB2-BD59-A6C34878D82A}">
                    <a16:rowId xmlns:a16="http://schemas.microsoft.com/office/drawing/2014/main" val="2397883205"/>
                  </a:ext>
                </a:extLst>
              </a:tr>
            </a:tbl>
          </a:graphicData>
        </a:graphic>
      </p:graphicFrame>
      <p:graphicFrame>
        <p:nvGraphicFramePr>
          <p:cNvPr id="9" name="표 8">
            <a:extLst>
              <a:ext uri="{FF2B5EF4-FFF2-40B4-BE49-F238E27FC236}">
                <a16:creationId xmlns:a16="http://schemas.microsoft.com/office/drawing/2014/main" id="{7C48B31E-117A-594E-DED3-5CD5D4988D73}"/>
              </a:ext>
            </a:extLst>
          </p:cNvPr>
          <p:cNvGraphicFramePr>
            <a:graphicFrameLocks noGrp="1"/>
          </p:cNvGraphicFramePr>
          <p:nvPr>
            <p:extLst>
              <p:ext uri="{D42A27DB-BD31-4B8C-83A1-F6EECF244321}">
                <p14:modId xmlns:p14="http://schemas.microsoft.com/office/powerpoint/2010/main" val="3274098576"/>
              </p:ext>
            </p:extLst>
          </p:nvPr>
        </p:nvGraphicFramePr>
        <p:xfrm>
          <a:off x="4911740" y="2348612"/>
          <a:ext cx="2179038" cy="1767840"/>
        </p:xfrm>
        <a:graphic>
          <a:graphicData uri="http://schemas.openxmlformats.org/drawingml/2006/table">
            <a:tbl>
              <a:tblPr>
                <a:tableStyleId>{5C22544A-7EE6-4342-B048-85BDC9FD1C3A}</a:tableStyleId>
              </a:tblPr>
              <a:tblGrid>
                <a:gridCol w="2179038">
                  <a:extLst>
                    <a:ext uri="{9D8B030D-6E8A-4147-A177-3AD203B41FA5}">
                      <a16:colId xmlns:a16="http://schemas.microsoft.com/office/drawing/2014/main" val="1514059343"/>
                    </a:ext>
                  </a:extLst>
                </a:gridCol>
              </a:tblGrid>
              <a:tr h="220980">
                <a:tc>
                  <a:txBody>
                    <a:bodyPr/>
                    <a:lstStyle/>
                    <a:p>
                      <a:pPr algn="l" fontAlgn="ctr"/>
                      <a:r>
                        <a:rPr lang="en-US" sz="1100" u="none" strike="noStrike" dirty="0">
                          <a:effectLst/>
                        </a:rPr>
                        <a:t>B/E   Adm</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872537081"/>
                  </a:ext>
                </a:extLst>
              </a:tr>
              <a:tr h="220980">
                <a:tc>
                  <a:txBody>
                    <a:bodyPr/>
                    <a:lstStyle/>
                    <a:p>
                      <a:pPr algn="l" fontAlgn="ctr"/>
                      <a:r>
                        <a:rPr lang="en-US" sz="1100" u="none" strike="noStrike" dirty="0">
                          <a:effectLst/>
                        </a:rPr>
                        <a:t>Hotel Bookings &gt; Booking detail </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090388464"/>
                  </a:ext>
                </a:extLst>
              </a:tr>
              <a:tr h="220980">
                <a:tc>
                  <a:txBody>
                    <a:bodyPr/>
                    <a:lstStyle/>
                    <a:p>
                      <a:pPr algn="l" fontAlgn="ctr"/>
                      <a:r>
                        <a:rPr lang="en-US" sz="1100" u="none" strike="noStrike" dirty="0">
                          <a:effectLst/>
                        </a:rPr>
                        <a:t>GBO / OP</a:t>
                      </a:r>
                      <a:r>
                        <a:rPr lang="ko-KR" altLang="en-US" sz="1100" u="none" strike="noStrike" dirty="0">
                          <a:effectLst/>
                        </a:rPr>
                        <a:t> </a:t>
                      </a:r>
                      <a:r>
                        <a:rPr lang="en-US" sz="1100" u="none" strike="noStrike" dirty="0">
                          <a:effectLst/>
                        </a:rPr>
                        <a:t>Team </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463438329"/>
                  </a:ext>
                </a:extLst>
              </a:tr>
              <a:tr h="220980">
                <a:tc>
                  <a:txBody>
                    <a:bodyPr/>
                    <a:lstStyle/>
                    <a:p>
                      <a:pPr algn="l" fontAlgn="ctr"/>
                      <a:r>
                        <a:rPr lang="en-US" altLang="ko-KR" sz="1100" u="none" strike="noStrike">
                          <a:effectLst/>
                        </a:rPr>
                        <a:t>-</a:t>
                      </a:r>
                      <a:endParaRPr lang="en-US" altLang="ko-KR"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621905383"/>
                  </a:ext>
                </a:extLst>
              </a:tr>
              <a:tr h="220980">
                <a:tc>
                  <a:txBody>
                    <a:bodyPr/>
                    <a:lstStyle/>
                    <a:p>
                      <a:pPr algn="l" fontAlgn="ctr"/>
                      <a:r>
                        <a:rPr lang="ko-KR" altLang="en-US" sz="1100" u="none" strike="noStrike" dirty="0">
                          <a:effectLst/>
                        </a:rPr>
                        <a:t>예약 취소 접수 확인</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210973927"/>
                  </a:ext>
                </a:extLst>
              </a:tr>
              <a:tr h="220980">
                <a:tc>
                  <a:txBody>
                    <a:bodyPr/>
                    <a:lstStyle/>
                    <a:p>
                      <a:pPr algn="l" fontAlgn="ctr"/>
                      <a:r>
                        <a:rPr lang="en-US" altLang="ko-KR" sz="1100" b="0" i="0" u="none" strike="noStrike" dirty="0">
                          <a:solidFill>
                            <a:srgbClr val="000000"/>
                          </a:solidFill>
                          <a:effectLst/>
                          <a:latin typeface="맑은 고딕" panose="020B0503020000020004" pitchFamily="50" charset="-127"/>
                          <a:ea typeface="+mn-ea"/>
                        </a:rPr>
                        <a:t>Cancelled(</a:t>
                      </a:r>
                      <a:r>
                        <a:rPr lang="en-US" altLang="ko-KR" sz="1100" u="none" strike="noStrike" dirty="0">
                          <a:effectLst/>
                        </a:rPr>
                        <a:t>Request</a:t>
                      </a:r>
                      <a:r>
                        <a:rPr lang="en-US" altLang="ko-KR" sz="1100" b="0" i="0" u="none" strike="noStrike" dirty="0">
                          <a:solidFill>
                            <a:srgbClr val="000000"/>
                          </a:solidFill>
                          <a:effectLst/>
                          <a:latin typeface="맑은 고딕" panose="020B0503020000020004" pitchFamily="50" charset="-127"/>
                          <a:ea typeface="+mn-ea"/>
                        </a:rPr>
                        <a:t>)</a:t>
                      </a:r>
                    </a:p>
                  </a:txBody>
                  <a:tcPr marL="7620" marR="7620" marT="7620" marB="0" anchor="ctr"/>
                </a:tc>
                <a:extLst>
                  <a:ext uri="{0D108BD9-81ED-4DB2-BD59-A6C34878D82A}">
                    <a16:rowId xmlns:a16="http://schemas.microsoft.com/office/drawing/2014/main" val="3797555401"/>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1221827558"/>
                  </a:ext>
                </a:extLst>
              </a:tr>
              <a:tr h="220980">
                <a:tc>
                  <a:txBody>
                    <a:bodyPr/>
                    <a:lstStyle/>
                    <a:p>
                      <a:pPr algn="l" fontAlgn="ctr"/>
                      <a:r>
                        <a:rPr lang="en-US" altLang="ko-KR" sz="1100" b="0" i="0" u="none" strike="noStrike" dirty="0">
                          <a:solidFill>
                            <a:srgbClr val="000000"/>
                          </a:solidFill>
                          <a:effectLst/>
                          <a:latin typeface="맑은 고딕" panose="020B0503020000020004" pitchFamily="50" charset="-127"/>
                          <a:ea typeface="+mn-ea"/>
                        </a:rPr>
                        <a:t>Cancelled</a:t>
                      </a:r>
                    </a:p>
                  </a:txBody>
                  <a:tcPr marL="7620" marR="7620" marT="7620" marB="0" anchor="ctr"/>
                </a:tc>
                <a:extLst>
                  <a:ext uri="{0D108BD9-81ED-4DB2-BD59-A6C34878D82A}">
                    <a16:rowId xmlns:a16="http://schemas.microsoft.com/office/drawing/2014/main" val="2322484301"/>
                  </a:ext>
                </a:extLst>
              </a:tr>
            </a:tbl>
          </a:graphicData>
        </a:graphic>
      </p:graphicFrame>
      <p:graphicFrame>
        <p:nvGraphicFramePr>
          <p:cNvPr id="10" name="표 9">
            <a:extLst>
              <a:ext uri="{FF2B5EF4-FFF2-40B4-BE49-F238E27FC236}">
                <a16:creationId xmlns:a16="http://schemas.microsoft.com/office/drawing/2014/main" id="{67E9A09D-01D1-3757-7792-2C955C832714}"/>
              </a:ext>
            </a:extLst>
          </p:cNvPr>
          <p:cNvGraphicFramePr>
            <a:graphicFrameLocks noGrp="1"/>
          </p:cNvGraphicFramePr>
          <p:nvPr>
            <p:extLst>
              <p:ext uri="{D42A27DB-BD31-4B8C-83A1-F6EECF244321}">
                <p14:modId xmlns:p14="http://schemas.microsoft.com/office/powerpoint/2010/main" val="4039154308"/>
              </p:ext>
            </p:extLst>
          </p:nvPr>
        </p:nvGraphicFramePr>
        <p:xfrm>
          <a:off x="9845790" y="2318450"/>
          <a:ext cx="2306548" cy="1767840"/>
        </p:xfrm>
        <a:graphic>
          <a:graphicData uri="http://schemas.openxmlformats.org/drawingml/2006/table">
            <a:tbl>
              <a:tblPr>
                <a:tableStyleId>{5C22544A-7EE6-4342-B048-85BDC9FD1C3A}</a:tableStyleId>
              </a:tblPr>
              <a:tblGrid>
                <a:gridCol w="2306548">
                  <a:extLst>
                    <a:ext uri="{9D8B030D-6E8A-4147-A177-3AD203B41FA5}">
                      <a16:colId xmlns:a16="http://schemas.microsoft.com/office/drawing/2014/main" val="2757941810"/>
                    </a:ext>
                  </a:extLst>
                </a:gridCol>
              </a:tblGrid>
              <a:tr h="220980">
                <a:tc>
                  <a:txBody>
                    <a:bodyPr/>
                    <a:lstStyle/>
                    <a:p>
                      <a:pPr algn="l" fontAlgn="ctr"/>
                      <a:r>
                        <a:rPr lang="en-US" altLang="ko-KR" sz="1100" u="none" strike="noStrike" dirty="0">
                          <a:effectLst/>
                        </a:rPr>
                        <a:t>B/E   Adm</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2992886157"/>
                  </a:ext>
                </a:extLst>
              </a:tr>
              <a:tr h="220980">
                <a:tc>
                  <a:txBody>
                    <a:bodyPr/>
                    <a:lstStyle/>
                    <a:p>
                      <a:pPr algn="l" fontAlgn="ctr"/>
                      <a:r>
                        <a:rPr lang="en-US" sz="1100" u="none" strike="noStrike" dirty="0">
                          <a:effectLst/>
                        </a:rPr>
                        <a:t>Hotel Bookings &gt; Booking detail </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847941843"/>
                  </a:ext>
                </a:extLst>
              </a:tr>
              <a:tr h="220980">
                <a:tc>
                  <a:txBody>
                    <a:bodyPr/>
                    <a:lstStyle/>
                    <a:p>
                      <a:pPr algn="l" fontAlgn="ctr"/>
                      <a:r>
                        <a:rPr lang="en-US" sz="1100" u="none" strike="noStrike">
                          <a:effectLst/>
                        </a:rPr>
                        <a:t>Account Part</a:t>
                      </a:r>
                      <a:endParaRPr 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4176741176"/>
                  </a:ext>
                </a:extLst>
              </a:tr>
              <a:tr h="220980">
                <a:tc>
                  <a:txBody>
                    <a:bodyPr/>
                    <a:lstStyle/>
                    <a:p>
                      <a:pPr algn="l" fontAlgn="ctr"/>
                      <a:r>
                        <a:rPr lang="en-US" sz="1100" u="none" strike="noStrike">
                          <a:effectLst/>
                        </a:rPr>
                        <a:t>RFND</a:t>
                      </a:r>
                      <a:endParaRPr 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046165943"/>
                  </a:ext>
                </a:extLst>
              </a:tr>
              <a:tr h="220980">
                <a:tc>
                  <a:txBody>
                    <a:bodyPr/>
                    <a:lstStyle/>
                    <a:p>
                      <a:pPr algn="l" fontAlgn="ctr"/>
                      <a:r>
                        <a:rPr lang="ko-KR" altLang="en-US" sz="1100" u="none" strike="noStrike" dirty="0">
                          <a:effectLst/>
                        </a:rPr>
                        <a:t>환불 처리 및 예약 취소 </a:t>
                      </a:r>
                      <a:r>
                        <a:rPr lang="ko-KR" altLang="en-US" sz="1100" u="none" strike="noStrike" dirty="0" err="1">
                          <a:effectLst/>
                        </a:rPr>
                        <a:t>상태값</a:t>
                      </a:r>
                      <a:r>
                        <a:rPr lang="ko-KR" altLang="en-US" sz="1100" u="none" strike="noStrike" dirty="0">
                          <a:effectLst/>
                        </a:rPr>
                        <a:t> 변경</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455854902"/>
                  </a:ext>
                </a:extLst>
              </a:tr>
              <a:tr h="220980">
                <a:tc>
                  <a:txBody>
                    <a:bodyPr/>
                    <a:lstStyle/>
                    <a:p>
                      <a:pPr algn="l" fontAlgn="ctr"/>
                      <a:r>
                        <a:rPr lang="en-US" sz="1100" u="none" strike="noStrike" dirty="0">
                          <a:effectLst/>
                        </a:rPr>
                        <a:t>Cancelled</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873396776"/>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976232912"/>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318483400"/>
                  </a:ext>
                </a:extLst>
              </a:tr>
            </a:tbl>
          </a:graphicData>
        </a:graphic>
      </p:graphicFrame>
      <p:sp>
        <p:nvSpPr>
          <p:cNvPr id="11" name="직사각형 10">
            <a:extLst>
              <a:ext uri="{FF2B5EF4-FFF2-40B4-BE49-F238E27FC236}">
                <a16:creationId xmlns:a16="http://schemas.microsoft.com/office/drawing/2014/main" id="{5CB0DE5F-F80E-DA6B-1564-D4401D68DA26}"/>
              </a:ext>
            </a:extLst>
          </p:cNvPr>
          <p:cNvSpPr/>
          <p:nvPr/>
        </p:nvSpPr>
        <p:spPr>
          <a:xfrm>
            <a:off x="1241624" y="1879609"/>
            <a:ext cx="1800200" cy="360040"/>
          </a:xfrm>
          <a:prstGeom prst="rect">
            <a:avLst/>
          </a:prstGeom>
          <a:solidFill>
            <a:schemeClr val="accent6">
              <a:lumMod val="40000"/>
              <a:lumOff val="60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1100" b="1" dirty="0">
                <a:solidFill>
                  <a:schemeClr val="tx1"/>
                </a:solidFill>
              </a:rPr>
              <a:t>예약 확인</a:t>
            </a:r>
          </a:p>
        </p:txBody>
      </p:sp>
      <p:sp>
        <p:nvSpPr>
          <p:cNvPr id="12" name="직사각형 11">
            <a:extLst>
              <a:ext uri="{FF2B5EF4-FFF2-40B4-BE49-F238E27FC236}">
                <a16:creationId xmlns:a16="http://schemas.microsoft.com/office/drawing/2014/main" id="{6DB6E208-CBED-A026-4713-CD7FD1CAD34E}"/>
              </a:ext>
            </a:extLst>
          </p:cNvPr>
          <p:cNvSpPr/>
          <p:nvPr/>
        </p:nvSpPr>
        <p:spPr>
          <a:xfrm>
            <a:off x="3257848" y="1877618"/>
            <a:ext cx="1440160" cy="360040"/>
          </a:xfrm>
          <a:prstGeom prst="rect">
            <a:avLst/>
          </a:prstGeom>
          <a:solidFill>
            <a:schemeClr val="accent6">
              <a:lumMod val="40000"/>
              <a:lumOff val="60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1100" b="1" dirty="0">
                <a:solidFill>
                  <a:schemeClr val="tx1"/>
                </a:solidFill>
              </a:rPr>
              <a:t>예약 취소 요청</a:t>
            </a:r>
          </a:p>
        </p:txBody>
      </p:sp>
      <p:sp>
        <p:nvSpPr>
          <p:cNvPr id="15" name="직사각형 14">
            <a:extLst>
              <a:ext uri="{FF2B5EF4-FFF2-40B4-BE49-F238E27FC236}">
                <a16:creationId xmlns:a16="http://schemas.microsoft.com/office/drawing/2014/main" id="{B618BEA5-7397-2FD5-8905-C6196209181F}"/>
              </a:ext>
            </a:extLst>
          </p:cNvPr>
          <p:cNvSpPr/>
          <p:nvPr/>
        </p:nvSpPr>
        <p:spPr>
          <a:xfrm>
            <a:off x="4935028" y="1872352"/>
            <a:ext cx="2155750" cy="360040"/>
          </a:xfrm>
          <a:prstGeom prst="rect">
            <a:avLst/>
          </a:prstGeom>
          <a:solidFill>
            <a:schemeClr val="bg1">
              <a:lumMod val="9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1100" b="1" dirty="0">
                <a:solidFill>
                  <a:schemeClr val="tx1"/>
                </a:solidFill>
              </a:rPr>
              <a:t>예약 </a:t>
            </a:r>
            <a:r>
              <a:rPr lang="ko-KR" altLang="en-US" sz="1100" b="1">
                <a:solidFill>
                  <a:schemeClr val="tx1"/>
                </a:solidFill>
              </a:rPr>
              <a:t>취소 접수</a:t>
            </a:r>
            <a:endParaRPr lang="ko-KR" altLang="en-US" sz="1100" b="1" dirty="0">
              <a:solidFill>
                <a:schemeClr val="tx1"/>
              </a:solidFill>
            </a:endParaRPr>
          </a:p>
        </p:txBody>
      </p:sp>
      <p:graphicFrame>
        <p:nvGraphicFramePr>
          <p:cNvPr id="16" name="표 15">
            <a:extLst>
              <a:ext uri="{FF2B5EF4-FFF2-40B4-BE49-F238E27FC236}">
                <a16:creationId xmlns:a16="http://schemas.microsoft.com/office/drawing/2014/main" id="{37DD83C7-81DD-D1A3-9D31-B614BB3A6BC8}"/>
              </a:ext>
            </a:extLst>
          </p:cNvPr>
          <p:cNvGraphicFramePr>
            <a:graphicFrameLocks noGrp="1"/>
          </p:cNvGraphicFramePr>
          <p:nvPr>
            <p:extLst>
              <p:ext uri="{D42A27DB-BD31-4B8C-83A1-F6EECF244321}">
                <p14:modId xmlns:p14="http://schemas.microsoft.com/office/powerpoint/2010/main" val="486282153"/>
              </p:ext>
            </p:extLst>
          </p:nvPr>
        </p:nvGraphicFramePr>
        <p:xfrm>
          <a:off x="7336172" y="2335912"/>
          <a:ext cx="2287498" cy="1767840"/>
        </p:xfrm>
        <a:graphic>
          <a:graphicData uri="http://schemas.openxmlformats.org/drawingml/2006/table">
            <a:tbl>
              <a:tblPr>
                <a:tableStyleId>{5C22544A-7EE6-4342-B048-85BDC9FD1C3A}</a:tableStyleId>
              </a:tblPr>
              <a:tblGrid>
                <a:gridCol w="2287498">
                  <a:extLst>
                    <a:ext uri="{9D8B030D-6E8A-4147-A177-3AD203B41FA5}">
                      <a16:colId xmlns:a16="http://schemas.microsoft.com/office/drawing/2014/main" val="1058228880"/>
                    </a:ext>
                  </a:extLst>
                </a:gridCol>
              </a:tblGrid>
              <a:tr h="220980">
                <a:tc>
                  <a:txBody>
                    <a:bodyPr/>
                    <a:lstStyle/>
                    <a:p>
                      <a:pPr algn="l" fontAlgn="ctr"/>
                      <a:r>
                        <a:rPr lang="en-US" altLang="ko-KR" sz="1100" u="none" strike="noStrike" dirty="0">
                          <a:effectLst/>
                        </a:rPr>
                        <a:t>B/E   Adm</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1963698171"/>
                  </a:ext>
                </a:extLst>
              </a:tr>
              <a:tr h="220980">
                <a:tc>
                  <a:txBody>
                    <a:bodyPr/>
                    <a:lstStyle/>
                    <a:p>
                      <a:pPr algn="l" fontAlgn="ctr"/>
                      <a:r>
                        <a:rPr lang="en-US" sz="1100" u="none" strike="noStrike" dirty="0">
                          <a:effectLst/>
                        </a:rPr>
                        <a:t>Hotel Bookings &gt; Booking detail </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358034073"/>
                  </a:ext>
                </a:extLst>
              </a:tr>
              <a:tr h="220980">
                <a:tc>
                  <a:txBody>
                    <a:bodyPr/>
                    <a:lstStyle/>
                    <a:p>
                      <a:pPr algn="l" fontAlgn="ctr"/>
                      <a:r>
                        <a:rPr lang="en-US" sz="1100" u="none" strike="noStrike" dirty="0">
                          <a:effectLst/>
                        </a:rPr>
                        <a:t>GBO / OP Team</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950471823"/>
                  </a:ext>
                </a:extLst>
              </a:tr>
              <a:tr h="220980">
                <a:tc>
                  <a:txBody>
                    <a:bodyPr/>
                    <a:lstStyle/>
                    <a:p>
                      <a:pPr algn="l" fontAlgn="ctr"/>
                      <a:r>
                        <a:rPr lang="en-US" sz="1100" u="none" strike="noStrike" dirty="0">
                          <a:effectLst/>
                        </a:rPr>
                        <a:t>Payment Cancel</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727536879"/>
                  </a:ext>
                </a:extLst>
              </a:tr>
              <a:tr h="220980">
                <a:tc>
                  <a:txBody>
                    <a:bodyPr/>
                    <a:lstStyle/>
                    <a:p>
                      <a:pPr algn="l" fontAlgn="ctr"/>
                      <a:r>
                        <a:rPr lang="ko-KR" altLang="en-US" sz="1100" u="none" strike="noStrike" dirty="0">
                          <a:effectLst/>
                        </a:rPr>
                        <a:t>예약 취소 승인</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4013761688"/>
                  </a:ext>
                </a:extLst>
              </a:tr>
              <a:tr h="220980">
                <a:tc>
                  <a:txBody>
                    <a:bodyPr/>
                    <a:lstStyle/>
                    <a:p>
                      <a:pPr algn="l" fontAlgn="ctr"/>
                      <a:r>
                        <a:rPr lang="en-US" sz="1100" u="none" strike="noStrike" dirty="0">
                          <a:effectLst/>
                        </a:rPr>
                        <a:t>Cancel Confirmed</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904582780"/>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926569482"/>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 </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2744319417"/>
                  </a:ext>
                </a:extLst>
              </a:tr>
            </a:tbl>
          </a:graphicData>
        </a:graphic>
      </p:graphicFrame>
      <p:sp>
        <p:nvSpPr>
          <p:cNvPr id="17" name="직사각형 16">
            <a:extLst>
              <a:ext uri="{FF2B5EF4-FFF2-40B4-BE49-F238E27FC236}">
                <a16:creationId xmlns:a16="http://schemas.microsoft.com/office/drawing/2014/main" id="{B6DC0187-AE2E-9FA5-B453-90317E9A75C8}"/>
              </a:ext>
            </a:extLst>
          </p:cNvPr>
          <p:cNvSpPr/>
          <p:nvPr/>
        </p:nvSpPr>
        <p:spPr>
          <a:xfrm>
            <a:off x="7331006" y="1880789"/>
            <a:ext cx="2287498" cy="360040"/>
          </a:xfrm>
          <a:prstGeom prst="rect">
            <a:avLst/>
          </a:prstGeom>
          <a:solidFill>
            <a:schemeClr val="bg1">
              <a:lumMod val="9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1100" b="1" dirty="0">
                <a:solidFill>
                  <a:schemeClr val="tx1"/>
                </a:solidFill>
              </a:rPr>
              <a:t>예약 </a:t>
            </a:r>
            <a:r>
              <a:rPr lang="ko-KR" altLang="en-US" sz="1100" b="1">
                <a:solidFill>
                  <a:schemeClr val="tx1"/>
                </a:solidFill>
              </a:rPr>
              <a:t>취소 승인</a:t>
            </a:r>
            <a:endParaRPr lang="ko-KR" altLang="en-US" sz="1100" b="1" dirty="0">
              <a:solidFill>
                <a:schemeClr val="tx1"/>
              </a:solidFill>
            </a:endParaRPr>
          </a:p>
        </p:txBody>
      </p:sp>
      <p:sp>
        <p:nvSpPr>
          <p:cNvPr id="18" name="직사각형 17">
            <a:extLst>
              <a:ext uri="{FF2B5EF4-FFF2-40B4-BE49-F238E27FC236}">
                <a16:creationId xmlns:a16="http://schemas.microsoft.com/office/drawing/2014/main" id="{8D4C6656-2DBC-2E0E-EB95-3CB4803EBCEC}"/>
              </a:ext>
            </a:extLst>
          </p:cNvPr>
          <p:cNvSpPr/>
          <p:nvPr/>
        </p:nvSpPr>
        <p:spPr>
          <a:xfrm>
            <a:off x="9840624" y="1835572"/>
            <a:ext cx="2306548" cy="360040"/>
          </a:xfrm>
          <a:prstGeom prst="rect">
            <a:avLst/>
          </a:prstGeom>
          <a:solidFill>
            <a:schemeClr val="bg1">
              <a:lumMod val="9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1100" b="1" dirty="0">
                <a:solidFill>
                  <a:schemeClr val="tx1"/>
                </a:solidFill>
              </a:rPr>
              <a:t>예약취소 및 환불</a:t>
            </a:r>
          </a:p>
        </p:txBody>
      </p:sp>
      <p:graphicFrame>
        <p:nvGraphicFramePr>
          <p:cNvPr id="31" name="표 30">
            <a:extLst>
              <a:ext uri="{FF2B5EF4-FFF2-40B4-BE49-F238E27FC236}">
                <a16:creationId xmlns:a16="http://schemas.microsoft.com/office/drawing/2014/main" id="{AF40FAFA-6C97-717E-9E38-D55D686D7BA5}"/>
              </a:ext>
            </a:extLst>
          </p:cNvPr>
          <p:cNvGraphicFramePr>
            <a:graphicFrameLocks noGrp="1"/>
          </p:cNvGraphicFramePr>
          <p:nvPr>
            <p:extLst>
              <p:ext uri="{D42A27DB-BD31-4B8C-83A1-F6EECF244321}">
                <p14:modId xmlns:p14="http://schemas.microsoft.com/office/powerpoint/2010/main" val="2201289920"/>
              </p:ext>
            </p:extLst>
          </p:nvPr>
        </p:nvGraphicFramePr>
        <p:xfrm>
          <a:off x="155154" y="2348612"/>
          <a:ext cx="845046" cy="1767840"/>
        </p:xfrm>
        <a:graphic>
          <a:graphicData uri="http://schemas.openxmlformats.org/drawingml/2006/table">
            <a:tbl>
              <a:tblPr>
                <a:tableStyleId>{5C22544A-7EE6-4342-B048-85BDC9FD1C3A}</a:tableStyleId>
              </a:tblPr>
              <a:tblGrid>
                <a:gridCol w="845046">
                  <a:extLst>
                    <a:ext uri="{9D8B030D-6E8A-4147-A177-3AD203B41FA5}">
                      <a16:colId xmlns:a16="http://schemas.microsoft.com/office/drawing/2014/main" val="2572217339"/>
                    </a:ext>
                  </a:extLst>
                </a:gridCol>
              </a:tblGrid>
              <a:tr h="220980">
                <a:tc>
                  <a:txBody>
                    <a:bodyPr/>
                    <a:lstStyle/>
                    <a:p>
                      <a:pPr algn="l" fontAlgn="ctr"/>
                      <a:r>
                        <a:rPr lang="ko-KR" altLang="en-US" sz="1100" u="none" strike="noStrike" dirty="0">
                          <a:effectLst/>
                        </a:rPr>
                        <a:t>위치</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129298099"/>
                  </a:ext>
                </a:extLst>
              </a:tr>
              <a:tr h="220980">
                <a:tc>
                  <a:txBody>
                    <a:bodyPr/>
                    <a:lstStyle/>
                    <a:p>
                      <a:pPr algn="l" fontAlgn="ctr"/>
                      <a:r>
                        <a:rPr lang="ko-KR" altLang="en-US" sz="1100" u="none" strike="noStrike">
                          <a:effectLst/>
                        </a:rPr>
                        <a:t>경로</a:t>
                      </a:r>
                      <a:endParaRPr lang="ko-KR" alt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4062812890"/>
                  </a:ext>
                </a:extLst>
              </a:tr>
              <a:tr h="220980">
                <a:tc>
                  <a:txBody>
                    <a:bodyPr/>
                    <a:lstStyle/>
                    <a:p>
                      <a:pPr algn="l" fontAlgn="ctr"/>
                      <a:r>
                        <a:rPr lang="ko-KR" altLang="en-US" sz="1100" u="none" strike="noStrike" dirty="0">
                          <a:effectLst/>
                        </a:rPr>
                        <a:t>처리자</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381117244"/>
                  </a:ext>
                </a:extLst>
              </a:tr>
              <a:tr h="220980">
                <a:tc>
                  <a:txBody>
                    <a:bodyPr/>
                    <a:lstStyle/>
                    <a:p>
                      <a:pPr algn="l" fontAlgn="ctr"/>
                      <a:r>
                        <a:rPr lang="ko-KR" altLang="en-US" sz="1100" u="none" strike="noStrike" dirty="0" err="1">
                          <a:effectLst/>
                        </a:rPr>
                        <a:t>버튼명</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132411722"/>
                  </a:ext>
                </a:extLst>
              </a:tr>
              <a:tr h="220980">
                <a:tc>
                  <a:txBody>
                    <a:bodyPr/>
                    <a:lstStyle/>
                    <a:p>
                      <a:pPr algn="l" fontAlgn="ctr"/>
                      <a:r>
                        <a:rPr lang="ko-KR" altLang="en-US" sz="1100" u="none" strike="noStrike">
                          <a:effectLst/>
                        </a:rPr>
                        <a:t>액션</a:t>
                      </a:r>
                      <a:endParaRPr lang="ko-KR" alt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258480610"/>
                  </a:ext>
                </a:extLst>
              </a:tr>
              <a:tr h="220980">
                <a:tc>
                  <a:txBody>
                    <a:bodyPr/>
                    <a:lstStyle/>
                    <a:p>
                      <a:pPr algn="l" fontAlgn="ctr"/>
                      <a:r>
                        <a:rPr lang="ko-KR" altLang="en-US" sz="1100" u="none" strike="noStrike" dirty="0" err="1">
                          <a:effectLst/>
                        </a:rPr>
                        <a:t>상태값</a:t>
                      </a:r>
                      <a:r>
                        <a:rPr lang="en-US" altLang="ko-KR" sz="1100" u="none" strike="noStrike" dirty="0">
                          <a:effectLst/>
                        </a:rPr>
                        <a:t>(</a:t>
                      </a:r>
                      <a:r>
                        <a:rPr lang="ko-KR" altLang="en-US" sz="1100" u="none" strike="noStrike" dirty="0">
                          <a:effectLst/>
                        </a:rPr>
                        <a:t>내부</a:t>
                      </a:r>
                      <a:r>
                        <a:rPr lang="en-US" altLang="ko-KR" sz="1100" u="none" strike="noStrike" dirty="0">
                          <a:effectLst/>
                        </a:rPr>
                        <a:t>)</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489152686"/>
                  </a:ext>
                </a:extLst>
              </a:tr>
              <a:tr h="220980">
                <a:tc>
                  <a:txBody>
                    <a:bodyPr/>
                    <a:lstStyle/>
                    <a:p>
                      <a:pPr algn="l" fontAlgn="ctr"/>
                      <a:r>
                        <a:rPr lang="ko-KR" altLang="en-US" sz="1100" b="0" i="0" u="none" strike="noStrike" dirty="0" err="1">
                          <a:solidFill>
                            <a:srgbClr val="000000"/>
                          </a:solidFill>
                          <a:effectLst/>
                          <a:latin typeface="맑은 고딕" panose="020B0503020000020004" pitchFamily="50" charset="-127"/>
                          <a:ea typeface="맑은 고딕" panose="020B0503020000020004" pitchFamily="50" charset="-127"/>
                        </a:rPr>
                        <a:t>상태값</a:t>
                      </a: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a:t>
                      </a:r>
                      <a:r>
                        <a:rPr lang="ko-KR" altLang="en-US" sz="1100" b="0" i="0" u="none" strike="noStrike" dirty="0">
                          <a:solidFill>
                            <a:srgbClr val="000000"/>
                          </a:solidFill>
                          <a:effectLst/>
                          <a:latin typeface="맑은 고딕" panose="020B0503020000020004" pitchFamily="50" charset="-127"/>
                          <a:ea typeface="맑은 고딕" panose="020B0503020000020004" pitchFamily="50" charset="-127"/>
                        </a:rPr>
                        <a:t>고객</a:t>
                      </a: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528407040"/>
                  </a:ext>
                </a:extLst>
              </a:tr>
              <a:tr h="220980">
                <a:tc>
                  <a:txBody>
                    <a:bodyPr/>
                    <a:lstStyle/>
                    <a:p>
                      <a:pPr algn="l" fontAlgn="ctr"/>
                      <a:r>
                        <a:rPr lang="ko-KR" altLang="en-US" sz="1100" b="0" i="0" u="none" strike="noStrike" dirty="0" err="1">
                          <a:solidFill>
                            <a:srgbClr val="000000"/>
                          </a:solidFill>
                          <a:effectLst/>
                          <a:latin typeface="맑은 고딕" panose="020B0503020000020004" pitchFamily="50" charset="-127"/>
                          <a:ea typeface="맑은 고딕" panose="020B0503020000020004" pitchFamily="50" charset="-127"/>
                        </a:rPr>
                        <a:t>상태값</a:t>
                      </a: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a:t>
                      </a:r>
                      <a:r>
                        <a:rPr lang="ko-KR" altLang="en-US" sz="1100" b="0" i="0" u="none" strike="noStrike" dirty="0">
                          <a:solidFill>
                            <a:srgbClr val="000000"/>
                          </a:solidFill>
                          <a:effectLst/>
                          <a:latin typeface="맑은 고딕" panose="020B0503020000020004" pitchFamily="50" charset="-127"/>
                          <a:ea typeface="맑은 고딕" panose="020B0503020000020004" pitchFamily="50" charset="-127"/>
                        </a:rPr>
                        <a:t>호텔</a:t>
                      </a: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525376914"/>
                  </a:ext>
                </a:extLst>
              </a:tr>
            </a:tbl>
          </a:graphicData>
        </a:graphic>
      </p:graphicFrame>
      <p:graphicFrame>
        <p:nvGraphicFramePr>
          <p:cNvPr id="5" name="표 4">
            <a:extLst>
              <a:ext uri="{FF2B5EF4-FFF2-40B4-BE49-F238E27FC236}">
                <a16:creationId xmlns:a16="http://schemas.microsoft.com/office/drawing/2014/main" id="{8523F71B-3E51-BC05-646A-CC797D585E1B}"/>
              </a:ext>
            </a:extLst>
          </p:cNvPr>
          <p:cNvGraphicFramePr>
            <a:graphicFrameLocks noGrp="1"/>
          </p:cNvGraphicFramePr>
          <p:nvPr>
            <p:extLst>
              <p:ext uri="{D42A27DB-BD31-4B8C-83A1-F6EECF244321}">
                <p14:modId xmlns:p14="http://schemas.microsoft.com/office/powerpoint/2010/main" val="2298892591"/>
              </p:ext>
            </p:extLst>
          </p:nvPr>
        </p:nvGraphicFramePr>
        <p:xfrm>
          <a:off x="3637398" y="6570345"/>
          <a:ext cx="2179038" cy="1767840"/>
        </p:xfrm>
        <a:graphic>
          <a:graphicData uri="http://schemas.openxmlformats.org/drawingml/2006/table">
            <a:tbl>
              <a:tblPr>
                <a:tableStyleId>{5C22544A-7EE6-4342-B048-85BDC9FD1C3A}</a:tableStyleId>
              </a:tblPr>
              <a:tblGrid>
                <a:gridCol w="2179038">
                  <a:extLst>
                    <a:ext uri="{9D8B030D-6E8A-4147-A177-3AD203B41FA5}">
                      <a16:colId xmlns:a16="http://schemas.microsoft.com/office/drawing/2014/main" val="1514059343"/>
                    </a:ext>
                  </a:extLst>
                </a:gridCol>
              </a:tblGrid>
              <a:tr h="220980">
                <a:tc>
                  <a:txBody>
                    <a:bodyPr/>
                    <a:lstStyle/>
                    <a:p>
                      <a:pPr algn="l" fontAlgn="ctr"/>
                      <a:r>
                        <a:rPr lang="en-US" sz="1100" u="none" strike="noStrike" dirty="0">
                          <a:effectLst/>
                        </a:rPr>
                        <a:t>B/E   Adm</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872537081"/>
                  </a:ext>
                </a:extLst>
              </a:tr>
              <a:tr h="220980">
                <a:tc>
                  <a:txBody>
                    <a:bodyPr/>
                    <a:lstStyle/>
                    <a:p>
                      <a:pPr algn="l" fontAlgn="ctr"/>
                      <a:r>
                        <a:rPr lang="en-US" sz="1100" u="none" strike="noStrike" dirty="0">
                          <a:effectLst/>
                        </a:rPr>
                        <a:t>Hotel Bookings &gt; Booking detail </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090388464"/>
                  </a:ext>
                </a:extLst>
              </a:tr>
              <a:tr h="220980">
                <a:tc>
                  <a:txBody>
                    <a:bodyPr/>
                    <a:lstStyle/>
                    <a:p>
                      <a:pPr algn="l" fontAlgn="ctr"/>
                      <a:r>
                        <a:rPr lang="en-US" altLang="ko-KR" sz="1100" u="none" strike="noStrike" dirty="0">
                          <a:effectLst/>
                        </a:rPr>
                        <a:t>GBO / OP</a:t>
                      </a:r>
                      <a:r>
                        <a:rPr lang="ko-KR" altLang="en-US" sz="1100" u="none" strike="noStrike" dirty="0">
                          <a:effectLst/>
                        </a:rPr>
                        <a:t> </a:t>
                      </a:r>
                      <a:r>
                        <a:rPr lang="en-US" altLang="ko-KR" sz="1100" u="none" strike="noStrike" dirty="0">
                          <a:effectLst/>
                        </a:rPr>
                        <a:t>Team </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1463438329"/>
                  </a:ext>
                </a:extLst>
              </a:tr>
              <a:tr h="220980">
                <a:tc>
                  <a:txBody>
                    <a:bodyPr/>
                    <a:lstStyle/>
                    <a:p>
                      <a:pPr algn="l" fontAlgn="ct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Cancel</a:t>
                      </a:r>
                    </a:p>
                  </a:txBody>
                  <a:tcPr marL="7620" marR="7620" marT="7620" marB="0" anchor="ctr"/>
                </a:tc>
                <a:extLst>
                  <a:ext uri="{0D108BD9-81ED-4DB2-BD59-A6C34878D82A}">
                    <a16:rowId xmlns:a16="http://schemas.microsoft.com/office/drawing/2014/main" val="3621905383"/>
                  </a:ext>
                </a:extLst>
              </a:tr>
              <a:tr h="220980">
                <a:tc>
                  <a:txBody>
                    <a:bodyPr/>
                    <a:lstStyle/>
                    <a:p>
                      <a:pPr algn="l" fontAlgn="ctr"/>
                      <a:r>
                        <a:rPr lang="ko-KR" altLang="en-US" sz="1100" u="none" strike="noStrike" dirty="0">
                          <a:effectLst/>
                        </a:rPr>
                        <a:t>예약 취소 진행</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210973927"/>
                  </a:ext>
                </a:extLst>
              </a:tr>
              <a:tr h="220980">
                <a:tc>
                  <a:txBody>
                    <a:bodyPr/>
                    <a:lstStyle/>
                    <a:p>
                      <a:pPr algn="l" fontAlgn="ctr"/>
                      <a:r>
                        <a:rPr lang="en-US" altLang="ko-KR" sz="1100" b="0" i="0" u="none" strike="noStrike" dirty="0">
                          <a:solidFill>
                            <a:srgbClr val="000000"/>
                          </a:solidFill>
                          <a:effectLst/>
                          <a:latin typeface="맑은 고딕" panose="020B0503020000020004" pitchFamily="50" charset="-127"/>
                          <a:ea typeface="+mn-ea"/>
                        </a:rPr>
                        <a:t>Cancelled(</a:t>
                      </a:r>
                      <a:r>
                        <a:rPr lang="en-US" altLang="ko-KR" sz="1100" u="none" strike="noStrike" dirty="0">
                          <a:effectLst/>
                        </a:rPr>
                        <a:t>Request</a:t>
                      </a:r>
                      <a:r>
                        <a:rPr lang="en-US" altLang="ko-KR" sz="1100" b="0" i="0" u="none" strike="noStrike" dirty="0">
                          <a:solidFill>
                            <a:srgbClr val="000000"/>
                          </a:solidFill>
                          <a:effectLst/>
                          <a:latin typeface="맑은 고딕" panose="020B0503020000020004" pitchFamily="50" charset="-127"/>
                          <a:ea typeface="+mn-ea"/>
                        </a:rPr>
                        <a:t>)</a:t>
                      </a:r>
                    </a:p>
                  </a:txBody>
                  <a:tcPr marL="7620" marR="7620" marT="7620" marB="0" anchor="ctr"/>
                </a:tc>
                <a:extLst>
                  <a:ext uri="{0D108BD9-81ED-4DB2-BD59-A6C34878D82A}">
                    <a16:rowId xmlns:a16="http://schemas.microsoft.com/office/drawing/2014/main" val="3797555401"/>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1972084146"/>
                  </a:ext>
                </a:extLst>
              </a:tr>
              <a:tr h="220980">
                <a:tc>
                  <a:txBody>
                    <a:bodyPr/>
                    <a:lstStyle/>
                    <a:p>
                      <a:pPr algn="l" fontAlgn="ctr"/>
                      <a:r>
                        <a:rPr lang="en-US" altLang="ko-KR" sz="1100" b="0" i="0" u="none" strike="noStrike" dirty="0">
                          <a:solidFill>
                            <a:srgbClr val="000000"/>
                          </a:solidFill>
                          <a:effectLst/>
                          <a:latin typeface="맑은 고딕" panose="020B0503020000020004" pitchFamily="50" charset="-127"/>
                          <a:ea typeface="+mn-ea"/>
                        </a:rPr>
                        <a:t>Cancelled</a:t>
                      </a:r>
                    </a:p>
                  </a:txBody>
                  <a:tcPr marL="7620" marR="7620" marT="7620" marB="0" anchor="ctr"/>
                </a:tc>
                <a:extLst>
                  <a:ext uri="{0D108BD9-81ED-4DB2-BD59-A6C34878D82A}">
                    <a16:rowId xmlns:a16="http://schemas.microsoft.com/office/drawing/2014/main" val="3293448225"/>
                  </a:ext>
                </a:extLst>
              </a:tr>
            </a:tbl>
          </a:graphicData>
        </a:graphic>
      </p:graphicFrame>
      <p:graphicFrame>
        <p:nvGraphicFramePr>
          <p:cNvPr id="13" name="표 12">
            <a:extLst>
              <a:ext uri="{FF2B5EF4-FFF2-40B4-BE49-F238E27FC236}">
                <a16:creationId xmlns:a16="http://schemas.microsoft.com/office/drawing/2014/main" id="{3B56BACB-4328-D402-129D-7E13990A0736}"/>
              </a:ext>
            </a:extLst>
          </p:cNvPr>
          <p:cNvGraphicFramePr>
            <a:graphicFrameLocks noGrp="1"/>
          </p:cNvGraphicFramePr>
          <p:nvPr>
            <p:extLst>
              <p:ext uri="{D42A27DB-BD31-4B8C-83A1-F6EECF244321}">
                <p14:modId xmlns:p14="http://schemas.microsoft.com/office/powerpoint/2010/main" val="1332394117"/>
              </p:ext>
            </p:extLst>
          </p:nvPr>
        </p:nvGraphicFramePr>
        <p:xfrm>
          <a:off x="8584148" y="6578283"/>
          <a:ext cx="2306548" cy="1767840"/>
        </p:xfrm>
        <a:graphic>
          <a:graphicData uri="http://schemas.openxmlformats.org/drawingml/2006/table">
            <a:tbl>
              <a:tblPr>
                <a:tableStyleId>{5C22544A-7EE6-4342-B048-85BDC9FD1C3A}</a:tableStyleId>
              </a:tblPr>
              <a:tblGrid>
                <a:gridCol w="2306548">
                  <a:extLst>
                    <a:ext uri="{9D8B030D-6E8A-4147-A177-3AD203B41FA5}">
                      <a16:colId xmlns:a16="http://schemas.microsoft.com/office/drawing/2014/main" val="2757941810"/>
                    </a:ext>
                  </a:extLst>
                </a:gridCol>
              </a:tblGrid>
              <a:tr h="220980">
                <a:tc>
                  <a:txBody>
                    <a:bodyPr/>
                    <a:lstStyle/>
                    <a:p>
                      <a:pPr algn="l" fontAlgn="ctr"/>
                      <a:r>
                        <a:rPr lang="en-US" altLang="ko-KR" sz="1100" u="none" strike="noStrike" dirty="0">
                          <a:effectLst/>
                        </a:rPr>
                        <a:t>B/E   Adm</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2992886157"/>
                  </a:ext>
                </a:extLst>
              </a:tr>
              <a:tr h="220980">
                <a:tc>
                  <a:txBody>
                    <a:bodyPr/>
                    <a:lstStyle/>
                    <a:p>
                      <a:pPr algn="l" fontAlgn="ctr"/>
                      <a:r>
                        <a:rPr lang="en-US" sz="1100" u="none" strike="noStrike" dirty="0">
                          <a:effectLst/>
                        </a:rPr>
                        <a:t>Hotel Bookings &gt; Booking detail </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847941843"/>
                  </a:ext>
                </a:extLst>
              </a:tr>
              <a:tr h="220980">
                <a:tc>
                  <a:txBody>
                    <a:bodyPr/>
                    <a:lstStyle/>
                    <a:p>
                      <a:pPr algn="l" fontAlgn="ctr"/>
                      <a:r>
                        <a:rPr lang="en-US" sz="1100" u="none" strike="noStrike">
                          <a:effectLst/>
                        </a:rPr>
                        <a:t>Account Part</a:t>
                      </a:r>
                      <a:endParaRPr 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4176741176"/>
                  </a:ext>
                </a:extLst>
              </a:tr>
              <a:tr h="220980">
                <a:tc>
                  <a:txBody>
                    <a:bodyPr/>
                    <a:lstStyle/>
                    <a:p>
                      <a:pPr algn="l" fontAlgn="ctr"/>
                      <a:r>
                        <a:rPr lang="en-US" sz="1100" u="none" strike="noStrike">
                          <a:effectLst/>
                        </a:rPr>
                        <a:t>RFND</a:t>
                      </a:r>
                      <a:endParaRPr 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046165943"/>
                  </a:ext>
                </a:extLst>
              </a:tr>
              <a:tr h="220980">
                <a:tc>
                  <a:txBody>
                    <a:bodyPr/>
                    <a:lstStyle/>
                    <a:p>
                      <a:pPr algn="l" fontAlgn="ctr"/>
                      <a:r>
                        <a:rPr lang="ko-KR" altLang="en-US" sz="1100" u="none" strike="noStrike">
                          <a:effectLst/>
                        </a:rPr>
                        <a:t>환불 처리 및 예약 취소 상태값 변경</a:t>
                      </a:r>
                      <a:endParaRPr lang="ko-KR" alt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455854902"/>
                  </a:ext>
                </a:extLst>
              </a:tr>
              <a:tr h="220980">
                <a:tc>
                  <a:txBody>
                    <a:bodyPr/>
                    <a:lstStyle/>
                    <a:p>
                      <a:pPr algn="l" fontAlgn="ctr"/>
                      <a:r>
                        <a:rPr lang="en-US" sz="1100" u="none" strike="noStrike" dirty="0">
                          <a:effectLst/>
                        </a:rPr>
                        <a:t>Cancelled</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873396776"/>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482638003"/>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3725685083"/>
                  </a:ext>
                </a:extLst>
              </a:tr>
            </a:tbl>
          </a:graphicData>
        </a:graphic>
      </p:graphicFrame>
      <p:sp>
        <p:nvSpPr>
          <p:cNvPr id="21" name="직사각형 20">
            <a:extLst>
              <a:ext uri="{FF2B5EF4-FFF2-40B4-BE49-F238E27FC236}">
                <a16:creationId xmlns:a16="http://schemas.microsoft.com/office/drawing/2014/main" id="{46F28FFA-5927-D968-2093-48E03DAD2EF5}"/>
              </a:ext>
            </a:extLst>
          </p:cNvPr>
          <p:cNvSpPr/>
          <p:nvPr/>
        </p:nvSpPr>
        <p:spPr>
          <a:xfrm>
            <a:off x="3660686" y="6094085"/>
            <a:ext cx="2155750" cy="360040"/>
          </a:xfrm>
          <a:prstGeom prst="rect">
            <a:avLst/>
          </a:prstGeom>
          <a:solidFill>
            <a:schemeClr val="bg1">
              <a:lumMod val="9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1100" b="1" dirty="0">
                <a:solidFill>
                  <a:schemeClr val="tx1"/>
                </a:solidFill>
              </a:rPr>
              <a:t>예약 취소 진행</a:t>
            </a:r>
          </a:p>
        </p:txBody>
      </p:sp>
      <p:graphicFrame>
        <p:nvGraphicFramePr>
          <p:cNvPr id="23" name="표 22">
            <a:extLst>
              <a:ext uri="{FF2B5EF4-FFF2-40B4-BE49-F238E27FC236}">
                <a16:creationId xmlns:a16="http://schemas.microsoft.com/office/drawing/2014/main" id="{8F65F98D-CE74-EC5F-05F6-39BF2648BAEF}"/>
              </a:ext>
            </a:extLst>
          </p:cNvPr>
          <p:cNvGraphicFramePr>
            <a:graphicFrameLocks noGrp="1"/>
          </p:cNvGraphicFramePr>
          <p:nvPr>
            <p:extLst>
              <p:ext uri="{D42A27DB-BD31-4B8C-83A1-F6EECF244321}">
                <p14:modId xmlns:p14="http://schemas.microsoft.com/office/powerpoint/2010/main" val="1133135723"/>
              </p:ext>
            </p:extLst>
          </p:nvPr>
        </p:nvGraphicFramePr>
        <p:xfrm>
          <a:off x="6061830" y="6544945"/>
          <a:ext cx="2287498" cy="1767840"/>
        </p:xfrm>
        <a:graphic>
          <a:graphicData uri="http://schemas.openxmlformats.org/drawingml/2006/table">
            <a:tbl>
              <a:tblPr>
                <a:tableStyleId>{5C22544A-7EE6-4342-B048-85BDC9FD1C3A}</a:tableStyleId>
              </a:tblPr>
              <a:tblGrid>
                <a:gridCol w="2287498">
                  <a:extLst>
                    <a:ext uri="{9D8B030D-6E8A-4147-A177-3AD203B41FA5}">
                      <a16:colId xmlns:a16="http://schemas.microsoft.com/office/drawing/2014/main" val="1058228880"/>
                    </a:ext>
                  </a:extLst>
                </a:gridCol>
              </a:tblGrid>
              <a:tr h="220980">
                <a:tc>
                  <a:txBody>
                    <a:bodyPr/>
                    <a:lstStyle/>
                    <a:p>
                      <a:pPr algn="l" fontAlgn="ctr"/>
                      <a:r>
                        <a:rPr lang="en-US" altLang="ko-KR" sz="1100" u="none" strike="noStrike" dirty="0">
                          <a:effectLst/>
                        </a:rPr>
                        <a:t>B/E   Adm</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1963698171"/>
                  </a:ext>
                </a:extLst>
              </a:tr>
              <a:tr h="220980">
                <a:tc>
                  <a:txBody>
                    <a:bodyPr/>
                    <a:lstStyle/>
                    <a:p>
                      <a:pPr algn="l" fontAlgn="ctr"/>
                      <a:r>
                        <a:rPr lang="en-US" sz="1100" u="none" strike="noStrike" dirty="0">
                          <a:effectLst/>
                        </a:rPr>
                        <a:t>Hotel Bookings &gt; Booking detail </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358034073"/>
                  </a:ext>
                </a:extLst>
              </a:tr>
              <a:tr h="220980">
                <a:tc>
                  <a:txBody>
                    <a:bodyPr/>
                    <a:lstStyle/>
                    <a:p>
                      <a:pPr algn="l" fontAlgn="ctr"/>
                      <a:r>
                        <a:rPr lang="en-US" altLang="ko-KR" sz="1100" u="none" strike="noStrike" dirty="0">
                          <a:effectLst/>
                        </a:rPr>
                        <a:t>GBO / OP</a:t>
                      </a:r>
                      <a:r>
                        <a:rPr lang="ko-KR" altLang="en-US" sz="1100" u="none" strike="noStrike" dirty="0">
                          <a:effectLst/>
                        </a:rPr>
                        <a:t> </a:t>
                      </a:r>
                      <a:r>
                        <a:rPr lang="en-US" altLang="ko-KR" sz="1100" u="none" strike="noStrike" dirty="0">
                          <a:effectLst/>
                        </a:rPr>
                        <a:t>Team </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3950471823"/>
                  </a:ext>
                </a:extLst>
              </a:tr>
              <a:tr h="220980">
                <a:tc>
                  <a:txBody>
                    <a:bodyPr/>
                    <a:lstStyle/>
                    <a:p>
                      <a:pPr algn="l" fontAlgn="ctr"/>
                      <a:r>
                        <a:rPr lang="en-US" sz="1100" u="none" strike="noStrike" dirty="0">
                          <a:effectLst/>
                        </a:rPr>
                        <a:t>Payment Cancel</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727536879"/>
                  </a:ext>
                </a:extLst>
              </a:tr>
              <a:tr h="220980">
                <a:tc>
                  <a:txBody>
                    <a:bodyPr/>
                    <a:lstStyle/>
                    <a:p>
                      <a:pPr algn="l" fontAlgn="ctr"/>
                      <a:r>
                        <a:rPr lang="ko-KR" altLang="en-US" sz="1100" u="none" strike="noStrike" dirty="0">
                          <a:effectLst/>
                        </a:rPr>
                        <a:t>예약 취소 승인</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4013761688"/>
                  </a:ext>
                </a:extLst>
              </a:tr>
              <a:tr h="220980">
                <a:tc>
                  <a:txBody>
                    <a:bodyPr/>
                    <a:lstStyle/>
                    <a:p>
                      <a:pPr algn="l" fontAlgn="ctr"/>
                      <a:r>
                        <a:rPr lang="en-US" sz="1100" u="none" strike="noStrike" dirty="0">
                          <a:effectLst/>
                        </a:rPr>
                        <a:t>Cancel Confirmed</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904582780"/>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307310572"/>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1806419888"/>
                  </a:ext>
                </a:extLst>
              </a:tr>
            </a:tbl>
          </a:graphicData>
        </a:graphic>
      </p:graphicFrame>
      <p:sp>
        <p:nvSpPr>
          <p:cNvPr id="24" name="직사각형 23">
            <a:extLst>
              <a:ext uri="{FF2B5EF4-FFF2-40B4-BE49-F238E27FC236}">
                <a16:creationId xmlns:a16="http://schemas.microsoft.com/office/drawing/2014/main" id="{EE682D6C-694C-E838-EC16-306B3B6E9DD3}"/>
              </a:ext>
            </a:extLst>
          </p:cNvPr>
          <p:cNvSpPr/>
          <p:nvPr/>
        </p:nvSpPr>
        <p:spPr>
          <a:xfrm>
            <a:off x="6056664" y="6089822"/>
            <a:ext cx="2287498" cy="360040"/>
          </a:xfrm>
          <a:prstGeom prst="rect">
            <a:avLst/>
          </a:prstGeom>
          <a:solidFill>
            <a:schemeClr val="bg1">
              <a:lumMod val="9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1100" b="1" dirty="0">
                <a:solidFill>
                  <a:schemeClr val="tx1"/>
                </a:solidFill>
              </a:rPr>
              <a:t>예약 </a:t>
            </a:r>
            <a:r>
              <a:rPr lang="ko-KR" altLang="en-US" sz="1100" b="1">
                <a:solidFill>
                  <a:schemeClr val="tx1"/>
                </a:solidFill>
              </a:rPr>
              <a:t>취소 승인</a:t>
            </a:r>
            <a:endParaRPr lang="ko-KR" altLang="en-US" sz="1100" b="1" dirty="0">
              <a:solidFill>
                <a:schemeClr val="tx1"/>
              </a:solidFill>
            </a:endParaRPr>
          </a:p>
        </p:txBody>
      </p:sp>
      <p:sp>
        <p:nvSpPr>
          <p:cNvPr id="25" name="직사각형 24">
            <a:extLst>
              <a:ext uri="{FF2B5EF4-FFF2-40B4-BE49-F238E27FC236}">
                <a16:creationId xmlns:a16="http://schemas.microsoft.com/office/drawing/2014/main" id="{31281736-0A88-C9F8-09FD-6CF8687ACCD9}"/>
              </a:ext>
            </a:extLst>
          </p:cNvPr>
          <p:cNvSpPr/>
          <p:nvPr/>
        </p:nvSpPr>
        <p:spPr>
          <a:xfrm>
            <a:off x="8578982" y="6095405"/>
            <a:ext cx="2306548" cy="360040"/>
          </a:xfrm>
          <a:prstGeom prst="rect">
            <a:avLst/>
          </a:prstGeom>
          <a:solidFill>
            <a:schemeClr val="bg1">
              <a:lumMod val="9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1100" b="1" dirty="0">
                <a:solidFill>
                  <a:schemeClr val="tx1"/>
                </a:solidFill>
              </a:rPr>
              <a:t>예약취소 및 환불</a:t>
            </a:r>
          </a:p>
        </p:txBody>
      </p:sp>
      <p:graphicFrame>
        <p:nvGraphicFramePr>
          <p:cNvPr id="34" name="표 33">
            <a:extLst>
              <a:ext uri="{FF2B5EF4-FFF2-40B4-BE49-F238E27FC236}">
                <a16:creationId xmlns:a16="http://schemas.microsoft.com/office/drawing/2014/main" id="{E9E475EF-EF7C-6825-1933-E91C406C6F13}"/>
              </a:ext>
            </a:extLst>
          </p:cNvPr>
          <p:cNvGraphicFramePr>
            <a:graphicFrameLocks noGrp="1"/>
          </p:cNvGraphicFramePr>
          <p:nvPr>
            <p:extLst>
              <p:ext uri="{D42A27DB-BD31-4B8C-83A1-F6EECF244321}">
                <p14:modId xmlns:p14="http://schemas.microsoft.com/office/powerpoint/2010/main" val="404738752"/>
              </p:ext>
            </p:extLst>
          </p:nvPr>
        </p:nvGraphicFramePr>
        <p:xfrm>
          <a:off x="1241624" y="6565583"/>
          <a:ext cx="2179038" cy="1767840"/>
        </p:xfrm>
        <a:graphic>
          <a:graphicData uri="http://schemas.openxmlformats.org/drawingml/2006/table">
            <a:tbl>
              <a:tblPr>
                <a:tableStyleId>{5C22544A-7EE6-4342-B048-85BDC9FD1C3A}</a:tableStyleId>
              </a:tblPr>
              <a:tblGrid>
                <a:gridCol w="2179038">
                  <a:extLst>
                    <a:ext uri="{9D8B030D-6E8A-4147-A177-3AD203B41FA5}">
                      <a16:colId xmlns:a16="http://schemas.microsoft.com/office/drawing/2014/main" val="1514059343"/>
                    </a:ext>
                  </a:extLst>
                </a:gridCol>
              </a:tblGrid>
              <a:tr h="220980">
                <a:tc>
                  <a:txBody>
                    <a:bodyPr/>
                    <a:lstStyle/>
                    <a:p>
                      <a:pPr algn="l" fontAlgn="ctr"/>
                      <a:r>
                        <a:rPr lang="en-US" sz="1100" u="none" strike="noStrike" dirty="0">
                          <a:effectLst/>
                        </a:rPr>
                        <a:t>B/E   Adm</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872537081"/>
                  </a:ext>
                </a:extLst>
              </a:tr>
              <a:tr h="220980">
                <a:tc>
                  <a:txBody>
                    <a:bodyPr/>
                    <a:lstStyle/>
                    <a:p>
                      <a:pPr algn="l" fontAlgn="ctr"/>
                      <a:r>
                        <a:rPr lang="en-US" sz="1100" u="none" strike="noStrike" dirty="0">
                          <a:effectLst/>
                        </a:rPr>
                        <a:t>Hotel Bookings &gt; Booking detail </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090388464"/>
                  </a:ext>
                </a:extLst>
              </a:tr>
              <a:tr h="220980">
                <a:tc>
                  <a:txBody>
                    <a:bodyPr/>
                    <a:lstStyle/>
                    <a:p>
                      <a:pPr algn="l" fontAlgn="ctr"/>
                      <a:r>
                        <a:rPr lang="en-US" sz="1100" u="none" strike="noStrike">
                          <a:effectLst/>
                        </a:rPr>
                        <a:t>GBO Team</a:t>
                      </a:r>
                      <a:endParaRPr 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463438329"/>
                  </a:ext>
                </a:extLst>
              </a:tr>
              <a:tr h="220980">
                <a:tc>
                  <a:txBody>
                    <a:bodyPr/>
                    <a:lstStyle/>
                    <a:p>
                      <a:pPr algn="l" fontAlgn="ct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a:t>
                      </a:r>
                    </a:p>
                  </a:txBody>
                  <a:tcPr marL="7620" marR="7620" marT="7620" marB="0" anchor="ctr"/>
                </a:tc>
                <a:extLst>
                  <a:ext uri="{0D108BD9-81ED-4DB2-BD59-A6C34878D82A}">
                    <a16:rowId xmlns:a16="http://schemas.microsoft.com/office/drawing/2014/main" val="3621905383"/>
                  </a:ext>
                </a:extLst>
              </a:tr>
              <a:tr h="220980">
                <a:tc>
                  <a:txBody>
                    <a:bodyPr/>
                    <a:lstStyle/>
                    <a:p>
                      <a:pPr algn="l" fontAlgn="ctr"/>
                      <a:r>
                        <a:rPr lang="ko-KR" altLang="en-US" sz="1100" u="none" strike="noStrike" dirty="0">
                          <a:effectLst/>
                        </a:rPr>
                        <a:t>예약 취소 접수</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210973927"/>
                  </a:ext>
                </a:extLst>
              </a:tr>
              <a:tr h="220980">
                <a:tc>
                  <a:txBody>
                    <a:bodyPr/>
                    <a:lstStyle/>
                    <a:p>
                      <a:pPr algn="l" fontAlgn="ctr"/>
                      <a:r>
                        <a:rPr lang="en-US" sz="1100" u="none" strike="noStrike" dirty="0">
                          <a:effectLst/>
                        </a:rPr>
                        <a:t>Confirmed</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797555401"/>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Confirmed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3488278154"/>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Confirmed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904452957"/>
                  </a:ext>
                </a:extLst>
              </a:tr>
            </a:tbl>
          </a:graphicData>
        </a:graphic>
      </p:graphicFrame>
      <p:sp>
        <p:nvSpPr>
          <p:cNvPr id="35" name="직사각형 34">
            <a:extLst>
              <a:ext uri="{FF2B5EF4-FFF2-40B4-BE49-F238E27FC236}">
                <a16:creationId xmlns:a16="http://schemas.microsoft.com/office/drawing/2014/main" id="{05CF559D-FC9F-4D7E-1EE3-C7F933B87BB3}"/>
              </a:ext>
            </a:extLst>
          </p:cNvPr>
          <p:cNvSpPr/>
          <p:nvPr/>
        </p:nvSpPr>
        <p:spPr>
          <a:xfrm>
            <a:off x="1264912" y="6089323"/>
            <a:ext cx="2155750" cy="360040"/>
          </a:xfrm>
          <a:prstGeom prst="rect">
            <a:avLst/>
          </a:prstGeom>
          <a:solidFill>
            <a:schemeClr val="bg1">
              <a:lumMod val="9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1100" b="1" dirty="0">
                <a:solidFill>
                  <a:schemeClr val="tx1"/>
                </a:solidFill>
              </a:rPr>
              <a:t>예약 </a:t>
            </a:r>
            <a:r>
              <a:rPr lang="ko-KR" altLang="en-US" sz="1100" b="1">
                <a:solidFill>
                  <a:schemeClr val="tx1"/>
                </a:solidFill>
              </a:rPr>
              <a:t>취소 접수</a:t>
            </a:r>
            <a:endParaRPr lang="ko-KR" altLang="en-US" sz="1100" b="1" dirty="0">
              <a:solidFill>
                <a:schemeClr val="tx1"/>
              </a:solidFill>
            </a:endParaRPr>
          </a:p>
        </p:txBody>
      </p:sp>
      <p:graphicFrame>
        <p:nvGraphicFramePr>
          <p:cNvPr id="37" name="표 36">
            <a:extLst>
              <a:ext uri="{FF2B5EF4-FFF2-40B4-BE49-F238E27FC236}">
                <a16:creationId xmlns:a16="http://schemas.microsoft.com/office/drawing/2014/main" id="{71F11051-61CD-47D0-F576-B09542F7C07A}"/>
              </a:ext>
            </a:extLst>
          </p:cNvPr>
          <p:cNvGraphicFramePr>
            <a:graphicFrameLocks noGrp="1"/>
          </p:cNvGraphicFramePr>
          <p:nvPr>
            <p:extLst>
              <p:ext uri="{D42A27DB-BD31-4B8C-83A1-F6EECF244321}">
                <p14:modId xmlns:p14="http://schemas.microsoft.com/office/powerpoint/2010/main" val="3687308073"/>
              </p:ext>
            </p:extLst>
          </p:nvPr>
        </p:nvGraphicFramePr>
        <p:xfrm>
          <a:off x="155154" y="6566029"/>
          <a:ext cx="845046" cy="1767840"/>
        </p:xfrm>
        <a:graphic>
          <a:graphicData uri="http://schemas.openxmlformats.org/drawingml/2006/table">
            <a:tbl>
              <a:tblPr>
                <a:tableStyleId>{5C22544A-7EE6-4342-B048-85BDC9FD1C3A}</a:tableStyleId>
              </a:tblPr>
              <a:tblGrid>
                <a:gridCol w="845046">
                  <a:extLst>
                    <a:ext uri="{9D8B030D-6E8A-4147-A177-3AD203B41FA5}">
                      <a16:colId xmlns:a16="http://schemas.microsoft.com/office/drawing/2014/main" val="2572217339"/>
                    </a:ext>
                  </a:extLst>
                </a:gridCol>
              </a:tblGrid>
              <a:tr h="220980">
                <a:tc>
                  <a:txBody>
                    <a:bodyPr/>
                    <a:lstStyle/>
                    <a:p>
                      <a:pPr algn="l" fontAlgn="ctr"/>
                      <a:r>
                        <a:rPr lang="ko-KR" altLang="en-US" sz="1100" u="none" strike="noStrike" dirty="0">
                          <a:effectLst/>
                        </a:rPr>
                        <a:t>위치</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129298099"/>
                  </a:ext>
                </a:extLst>
              </a:tr>
              <a:tr h="220980">
                <a:tc>
                  <a:txBody>
                    <a:bodyPr/>
                    <a:lstStyle/>
                    <a:p>
                      <a:pPr algn="l" fontAlgn="ctr"/>
                      <a:r>
                        <a:rPr lang="ko-KR" altLang="en-US" sz="1100" u="none" strike="noStrike">
                          <a:effectLst/>
                        </a:rPr>
                        <a:t>경로</a:t>
                      </a:r>
                      <a:endParaRPr lang="ko-KR" alt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4062812890"/>
                  </a:ext>
                </a:extLst>
              </a:tr>
              <a:tr h="220980">
                <a:tc>
                  <a:txBody>
                    <a:bodyPr/>
                    <a:lstStyle/>
                    <a:p>
                      <a:pPr algn="l" fontAlgn="ctr"/>
                      <a:r>
                        <a:rPr lang="ko-KR" altLang="en-US" sz="1100" u="none" strike="noStrike" dirty="0">
                          <a:effectLst/>
                        </a:rPr>
                        <a:t>처리자</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381117244"/>
                  </a:ext>
                </a:extLst>
              </a:tr>
              <a:tr h="220980">
                <a:tc>
                  <a:txBody>
                    <a:bodyPr/>
                    <a:lstStyle/>
                    <a:p>
                      <a:pPr algn="l" fontAlgn="ctr"/>
                      <a:r>
                        <a:rPr lang="ko-KR" altLang="en-US" sz="1100" u="none" strike="noStrike">
                          <a:effectLst/>
                        </a:rPr>
                        <a:t>버튼명</a:t>
                      </a:r>
                      <a:endParaRPr lang="ko-KR" alt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132411722"/>
                  </a:ext>
                </a:extLst>
              </a:tr>
              <a:tr h="220980">
                <a:tc>
                  <a:txBody>
                    <a:bodyPr/>
                    <a:lstStyle/>
                    <a:p>
                      <a:pPr algn="l" fontAlgn="ctr"/>
                      <a:r>
                        <a:rPr lang="ko-KR" altLang="en-US" sz="1100" u="none" strike="noStrike">
                          <a:effectLst/>
                        </a:rPr>
                        <a:t>액션</a:t>
                      </a:r>
                      <a:endParaRPr lang="ko-KR" alt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258480610"/>
                  </a:ext>
                </a:extLst>
              </a:tr>
              <a:tr h="220980">
                <a:tc>
                  <a:txBody>
                    <a:bodyPr/>
                    <a:lstStyle/>
                    <a:p>
                      <a:pPr algn="l" fontAlgn="ctr"/>
                      <a:r>
                        <a:rPr lang="ko-KR" altLang="en-US" sz="1100" u="none" strike="noStrike" dirty="0" err="1">
                          <a:effectLst/>
                        </a:rPr>
                        <a:t>상태값</a:t>
                      </a:r>
                      <a:r>
                        <a:rPr lang="en-US" altLang="ko-KR" sz="1100" u="none" strike="noStrike" dirty="0">
                          <a:effectLst/>
                        </a:rPr>
                        <a:t>(</a:t>
                      </a:r>
                      <a:r>
                        <a:rPr lang="ko-KR" altLang="en-US" sz="1100" u="none" strike="noStrike" dirty="0">
                          <a:effectLst/>
                        </a:rPr>
                        <a:t>내부</a:t>
                      </a:r>
                      <a:r>
                        <a:rPr lang="en-US" altLang="ko-KR" sz="1100" u="none" strike="noStrike" dirty="0">
                          <a:effectLst/>
                        </a:rPr>
                        <a:t>)</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489152686"/>
                  </a:ext>
                </a:extLst>
              </a:tr>
              <a:tr h="220980">
                <a:tc>
                  <a:txBody>
                    <a:bodyPr/>
                    <a:lstStyle/>
                    <a:p>
                      <a:pPr algn="l" fontAlgn="ctr"/>
                      <a:r>
                        <a:rPr lang="ko-KR" altLang="en-US" sz="1100" b="0" i="0" u="none" strike="noStrike" dirty="0" err="1">
                          <a:solidFill>
                            <a:srgbClr val="000000"/>
                          </a:solidFill>
                          <a:effectLst/>
                          <a:latin typeface="맑은 고딕" panose="020B0503020000020004" pitchFamily="50" charset="-127"/>
                          <a:ea typeface="맑은 고딕" panose="020B0503020000020004" pitchFamily="50" charset="-127"/>
                        </a:rPr>
                        <a:t>상태값</a:t>
                      </a: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a:t>
                      </a:r>
                      <a:r>
                        <a:rPr lang="ko-KR" altLang="en-US" sz="1100" b="0" i="0" u="none" strike="noStrike" dirty="0">
                          <a:solidFill>
                            <a:srgbClr val="000000"/>
                          </a:solidFill>
                          <a:effectLst/>
                          <a:latin typeface="맑은 고딕" panose="020B0503020000020004" pitchFamily="50" charset="-127"/>
                          <a:ea typeface="맑은 고딕" panose="020B0503020000020004" pitchFamily="50" charset="-127"/>
                        </a:rPr>
                        <a:t>고객</a:t>
                      </a: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528407040"/>
                  </a:ext>
                </a:extLst>
              </a:tr>
              <a:tr h="220980">
                <a:tc>
                  <a:txBody>
                    <a:bodyPr/>
                    <a:lstStyle/>
                    <a:p>
                      <a:pPr algn="l" fontAlgn="ctr"/>
                      <a:r>
                        <a:rPr lang="ko-KR" altLang="en-US" sz="1100" b="0" i="0" u="none" strike="noStrike" dirty="0" err="1">
                          <a:solidFill>
                            <a:srgbClr val="000000"/>
                          </a:solidFill>
                          <a:effectLst/>
                          <a:latin typeface="맑은 고딕" panose="020B0503020000020004" pitchFamily="50" charset="-127"/>
                          <a:ea typeface="맑은 고딕" panose="020B0503020000020004" pitchFamily="50" charset="-127"/>
                        </a:rPr>
                        <a:t>상태값</a:t>
                      </a: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a:t>
                      </a:r>
                      <a:r>
                        <a:rPr lang="ko-KR" altLang="en-US" sz="1100" b="0" i="0" u="none" strike="noStrike" dirty="0">
                          <a:solidFill>
                            <a:srgbClr val="000000"/>
                          </a:solidFill>
                          <a:effectLst/>
                          <a:latin typeface="맑은 고딕" panose="020B0503020000020004" pitchFamily="50" charset="-127"/>
                          <a:ea typeface="맑은 고딕" panose="020B0503020000020004" pitchFamily="50" charset="-127"/>
                        </a:rPr>
                        <a:t>호텔</a:t>
                      </a: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68049437"/>
                  </a:ext>
                </a:extLst>
              </a:tr>
            </a:tbl>
          </a:graphicData>
        </a:graphic>
      </p:graphicFrame>
      <p:cxnSp>
        <p:nvCxnSpPr>
          <p:cNvPr id="4" name="직선 화살표 연결선 3">
            <a:extLst>
              <a:ext uri="{FF2B5EF4-FFF2-40B4-BE49-F238E27FC236}">
                <a16:creationId xmlns:a16="http://schemas.microsoft.com/office/drawing/2014/main" id="{AA8EBD54-0A97-E7EF-F47B-B9FDFFF0DE6C}"/>
              </a:ext>
            </a:extLst>
          </p:cNvPr>
          <p:cNvCxnSpPr/>
          <p:nvPr/>
        </p:nvCxnSpPr>
        <p:spPr>
          <a:xfrm>
            <a:off x="10885530" y="4086290"/>
            <a:ext cx="0" cy="261798"/>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5019AF2C-B1F1-D85E-22D9-CB4A25A37A50}"/>
              </a:ext>
            </a:extLst>
          </p:cNvPr>
          <p:cNvSpPr txBox="1"/>
          <p:nvPr/>
        </p:nvSpPr>
        <p:spPr>
          <a:xfrm>
            <a:off x="9652302" y="4331668"/>
            <a:ext cx="2480166" cy="230832"/>
          </a:xfrm>
          <a:prstGeom prst="rect">
            <a:avLst/>
          </a:prstGeom>
          <a:noFill/>
        </p:spPr>
        <p:txBody>
          <a:bodyPr wrap="none" rtlCol="0">
            <a:spAutoFit/>
          </a:bodyPr>
          <a:lstStyle/>
          <a:p>
            <a:r>
              <a:rPr lang="ko-KR" altLang="en-US" sz="900" spc="-100" dirty="0">
                <a:solidFill>
                  <a:srgbClr val="133146"/>
                </a:solidFill>
              </a:rPr>
              <a:t>기존 정책 대로 </a:t>
            </a:r>
            <a:r>
              <a:rPr lang="en-US" altLang="ko-KR" sz="900" spc="-100" dirty="0">
                <a:solidFill>
                  <a:srgbClr val="133146"/>
                </a:solidFill>
              </a:rPr>
              <a:t>Cancelled or</a:t>
            </a:r>
            <a:r>
              <a:rPr lang="ko-KR" altLang="en-US" sz="900" spc="-100" dirty="0">
                <a:solidFill>
                  <a:srgbClr val="133146"/>
                </a:solidFill>
              </a:rPr>
              <a:t> </a:t>
            </a:r>
            <a:r>
              <a:rPr lang="en-US" altLang="ko-KR" sz="900" spc="-100" dirty="0">
                <a:solidFill>
                  <a:srgbClr val="133146"/>
                </a:solidFill>
              </a:rPr>
              <a:t>Cancelled(replied)</a:t>
            </a:r>
            <a:r>
              <a:rPr lang="ko-KR" altLang="en-US" sz="900" spc="-100" dirty="0">
                <a:solidFill>
                  <a:srgbClr val="133146"/>
                </a:solidFill>
              </a:rPr>
              <a:t> 로 표기</a:t>
            </a:r>
          </a:p>
        </p:txBody>
      </p:sp>
      <p:cxnSp>
        <p:nvCxnSpPr>
          <p:cNvPr id="19" name="직선 화살표 연결선 18">
            <a:extLst>
              <a:ext uri="{FF2B5EF4-FFF2-40B4-BE49-F238E27FC236}">
                <a16:creationId xmlns:a16="http://schemas.microsoft.com/office/drawing/2014/main" id="{DB933EE1-F6B1-92A8-5333-BF0D6B7313AC}"/>
              </a:ext>
            </a:extLst>
          </p:cNvPr>
          <p:cNvCxnSpPr/>
          <p:nvPr/>
        </p:nvCxnSpPr>
        <p:spPr>
          <a:xfrm>
            <a:off x="9738873" y="8391720"/>
            <a:ext cx="0" cy="261798"/>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8B291772-5E2D-8E75-61BA-8A673778DEC4}"/>
              </a:ext>
            </a:extLst>
          </p:cNvPr>
          <p:cNvSpPr txBox="1"/>
          <p:nvPr/>
        </p:nvSpPr>
        <p:spPr>
          <a:xfrm>
            <a:off x="8505645" y="8637098"/>
            <a:ext cx="2480166" cy="230832"/>
          </a:xfrm>
          <a:prstGeom prst="rect">
            <a:avLst/>
          </a:prstGeom>
          <a:noFill/>
        </p:spPr>
        <p:txBody>
          <a:bodyPr wrap="none" rtlCol="0">
            <a:spAutoFit/>
          </a:bodyPr>
          <a:lstStyle/>
          <a:p>
            <a:r>
              <a:rPr lang="ko-KR" altLang="en-US" sz="900" spc="-100" dirty="0">
                <a:solidFill>
                  <a:srgbClr val="133146"/>
                </a:solidFill>
              </a:rPr>
              <a:t>기존 정책 대로 </a:t>
            </a:r>
            <a:r>
              <a:rPr lang="en-US" altLang="ko-KR" sz="900" spc="-100" dirty="0">
                <a:solidFill>
                  <a:srgbClr val="133146"/>
                </a:solidFill>
              </a:rPr>
              <a:t>Cancelled or</a:t>
            </a:r>
            <a:r>
              <a:rPr lang="ko-KR" altLang="en-US" sz="900" spc="-100" dirty="0">
                <a:solidFill>
                  <a:srgbClr val="133146"/>
                </a:solidFill>
              </a:rPr>
              <a:t> </a:t>
            </a:r>
            <a:r>
              <a:rPr lang="en-US" altLang="ko-KR" sz="900" spc="-100" dirty="0">
                <a:solidFill>
                  <a:srgbClr val="133146"/>
                </a:solidFill>
              </a:rPr>
              <a:t>Cancelled(replied)</a:t>
            </a:r>
            <a:r>
              <a:rPr lang="ko-KR" altLang="en-US" sz="900" spc="-100" dirty="0">
                <a:solidFill>
                  <a:srgbClr val="133146"/>
                </a:solidFill>
              </a:rPr>
              <a:t> 로 표기</a:t>
            </a:r>
          </a:p>
        </p:txBody>
      </p:sp>
      <p:sp>
        <p:nvSpPr>
          <p:cNvPr id="22" name="TextBox 21">
            <a:extLst>
              <a:ext uri="{FF2B5EF4-FFF2-40B4-BE49-F238E27FC236}">
                <a16:creationId xmlns:a16="http://schemas.microsoft.com/office/drawing/2014/main" id="{B2E88F0D-1A4F-D76D-5F61-50E71EE908B1}"/>
              </a:ext>
            </a:extLst>
          </p:cNvPr>
          <p:cNvSpPr txBox="1"/>
          <p:nvPr/>
        </p:nvSpPr>
        <p:spPr>
          <a:xfrm>
            <a:off x="214690" y="5310642"/>
            <a:ext cx="3429144" cy="338554"/>
          </a:xfrm>
          <a:prstGeom prst="rect">
            <a:avLst/>
          </a:prstGeom>
          <a:noFill/>
        </p:spPr>
        <p:txBody>
          <a:bodyPr wrap="none" rtlCol="0">
            <a:spAutoFit/>
          </a:bodyPr>
          <a:lstStyle/>
          <a:p>
            <a:r>
              <a:rPr lang="ko-KR" altLang="en-US" sz="1600" b="1" spc="-100" dirty="0">
                <a:solidFill>
                  <a:srgbClr val="133146"/>
                </a:solidFill>
              </a:rPr>
              <a:t>가상계좌 취소 프로세스 </a:t>
            </a:r>
            <a:r>
              <a:rPr lang="en-US" altLang="ko-KR" sz="1600" b="1" spc="-100" dirty="0">
                <a:solidFill>
                  <a:srgbClr val="133146"/>
                </a:solidFill>
              </a:rPr>
              <a:t>(</a:t>
            </a:r>
            <a:r>
              <a:rPr lang="ko-KR" altLang="en-US" sz="1600" b="1" spc="-100" dirty="0" err="1">
                <a:solidFill>
                  <a:srgbClr val="133146"/>
                </a:solidFill>
              </a:rPr>
              <a:t>어드민</a:t>
            </a:r>
            <a:r>
              <a:rPr lang="ko-KR" altLang="en-US" sz="1600" b="1" spc="-100" dirty="0">
                <a:solidFill>
                  <a:srgbClr val="133146"/>
                </a:solidFill>
              </a:rPr>
              <a:t> 처리</a:t>
            </a:r>
            <a:r>
              <a:rPr lang="en-US" altLang="ko-KR" sz="1600" b="1" spc="-100" dirty="0">
                <a:solidFill>
                  <a:srgbClr val="133146"/>
                </a:solidFill>
              </a:rPr>
              <a:t>)</a:t>
            </a:r>
            <a:endParaRPr lang="ko-KR" altLang="en-US" sz="1600" b="1" spc="-100" dirty="0">
              <a:solidFill>
                <a:srgbClr val="133146"/>
              </a:solidFill>
            </a:endParaRPr>
          </a:p>
        </p:txBody>
      </p:sp>
    </p:spTree>
    <p:extLst>
      <p:ext uri="{BB962C8B-B14F-4D97-AF65-F5344CB8AC3E}">
        <p14:creationId xmlns:p14="http://schemas.microsoft.com/office/powerpoint/2010/main" val="9319189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847D9C-02E7-5C0E-AFEE-1B10173D74BB}"/>
            </a:ext>
          </a:extLst>
        </p:cNvPr>
        <p:cNvGrpSpPr/>
        <p:nvPr/>
      </p:nvGrpSpPr>
      <p:grpSpPr>
        <a:xfrm>
          <a:off x="0" y="0"/>
          <a:ext cx="0" cy="0"/>
          <a:chOff x="0" y="0"/>
          <a:chExt cx="0" cy="0"/>
        </a:xfrm>
      </p:grpSpPr>
      <p:sp>
        <p:nvSpPr>
          <p:cNvPr id="40" name="화살표: 오른쪽 39">
            <a:extLst>
              <a:ext uri="{FF2B5EF4-FFF2-40B4-BE49-F238E27FC236}">
                <a16:creationId xmlns:a16="http://schemas.microsoft.com/office/drawing/2014/main" id="{0A54C3B1-543A-5B85-3870-B52C0B3AD471}"/>
              </a:ext>
            </a:extLst>
          </p:cNvPr>
          <p:cNvSpPr/>
          <p:nvPr/>
        </p:nvSpPr>
        <p:spPr>
          <a:xfrm>
            <a:off x="1000200" y="7142109"/>
            <a:ext cx="7578782" cy="419208"/>
          </a:xfrm>
          <a:prstGeom prst="rightArrow">
            <a:avLst/>
          </a:prstGeom>
          <a:solidFill>
            <a:srgbClr val="22C6A7"/>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800" dirty="0" err="1">
              <a:solidFill>
                <a:schemeClr val="tx1"/>
              </a:solidFill>
            </a:endParaRPr>
          </a:p>
        </p:txBody>
      </p:sp>
      <p:sp>
        <p:nvSpPr>
          <p:cNvPr id="39" name="화살표: 오른쪽 38">
            <a:extLst>
              <a:ext uri="{FF2B5EF4-FFF2-40B4-BE49-F238E27FC236}">
                <a16:creationId xmlns:a16="http://schemas.microsoft.com/office/drawing/2014/main" id="{D7C557B7-A7FC-5978-871D-C903CB6736F1}"/>
              </a:ext>
            </a:extLst>
          </p:cNvPr>
          <p:cNvSpPr/>
          <p:nvPr/>
        </p:nvSpPr>
        <p:spPr>
          <a:xfrm>
            <a:off x="1000200" y="2895228"/>
            <a:ext cx="8845590" cy="419208"/>
          </a:xfrm>
          <a:prstGeom prst="rightArrow">
            <a:avLst/>
          </a:prstGeom>
          <a:solidFill>
            <a:srgbClr val="22C6A7"/>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800" dirty="0" err="1">
              <a:solidFill>
                <a:schemeClr val="tx1"/>
              </a:solidFill>
            </a:endParaRPr>
          </a:p>
        </p:txBody>
      </p:sp>
      <p:sp>
        <p:nvSpPr>
          <p:cNvPr id="185" name="직사각형 184">
            <a:extLst>
              <a:ext uri="{FF2B5EF4-FFF2-40B4-BE49-F238E27FC236}">
                <a16:creationId xmlns:a16="http://schemas.microsoft.com/office/drawing/2014/main" id="{4FC65603-ED5D-981D-CFE5-179A1DA56361}"/>
              </a:ext>
            </a:extLst>
          </p:cNvPr>
          <p:cNvSpPr/>
          <p:nvPr/>
        </p:nvSpPr>
        <p:spPr>
          <a:xfrm>
            <a:off x="155154" y="974723"/>
            <a:ext cx="9684000" cy="8255033"/>
          </a:xfrm>
          <a:prstGeom prst="rect">
            <a:avLst/>
          </a:prstGeom>
          <a:no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800" dirty="0" err="1">
              <a:solidFill>
                <a:schemeClr val="tx1"/>
              </a:solidFill>
            </a:endParaRPr>
          </a:p>
        </p:txBody>
      </p:sp>
      <p:sp>
        <p:nvSpPr>
          <p:cNvPr id="57" name="Text Box 19">
            <a:extLst>
              <a:ext uri="{FF2B5EF4-FFF2-40B4-BE49-F238E27FC236}">
                <a16:creationId xmlns:a16="http://schemas.microsoft.com/office/drawing/2014/main" id="{245A56A4-031E-03BC-4326-10B7FBB20263}"/>
              </a:ext>
            </a:extLst>
          </p:cNvPr>
          <p:cNvSpPr txBox="1">
            <a:spLocks noChangeArrowheads="1"/>
          </p:cNvSpPr>
          <p:nvPr/>
        </p:nvSpPr>
        <p:spPr bwMode="auto">
          <a:xfrm>
            <a:off x="1835868" y="548180"/>
            <a:ext cx="61747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Prepay</a:t>
            </a:r>
            <a:endParaRPr lang="ko-KR" altLang="en-US" sz="1100" dirty="0">
              <a:solidFill>
                <a:prstClr val="black"/>
              </a:solidFill>
            </a:endParaRPr>
          </a:p>
        </p:txBody>
      </p:sp>
      <p:sp>
        <p:nvSpPr>
          <p:cNvPr id="59" name="Text Box 18">
            <a:extLst>
              <a:ext uri="{FF2B5EF4-FFF2-40B4-BE49-F238E27FC236}">
                <a16:creationId xmlns:a16="http://schemas.microsoft.com/office/drawing/2014/main" id="{74E48450-A4DA-FA7F-BD18-C8814798F252}"/>
              </a:ext>
            </a:extLst>
          </p:cNvPr>
          <p:cNvSpPr txBox="1">
            <a:spLocks noChangeArrowheads="1"/>
          </p:cNvSpPr>
          <p:nvPr/>
        </p:nvSpPr>
        <p:spPr bwMode="auto">
          <a:xfrm>
            <a:off x="8695624" y="249902"/>
            <a:ext cx="65755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ko-KR" altLang="en-US" sz="1100">
                <a:solidFill>
                  <a:prstClr val="black"/>
                </a:solidFill>
              </a:rPr>
              <a:t>김 학성</a:t>
            </a:r>
          </a:p>
        </p:txBody>
      </p:sp>
      <p:sp>
        <p:nvSpPr>
          <p:cNvPr id="65" name="Text Box 81">
            <a:extLst>
              <a:ext uri="{FF2B5EF4-FFF2-40B4-BE49-F238E27FC236}">
                <a16:creationId xmlns:a16="http://schemas.microsoft.com/office/drawing/2014/main" id="{4604833A-2B0D-93C2-66EF-89CD5B21B892}"/>
              </a:ext>
            </a:extLst>
          </p:cNvPr>
          <p:cNvSpPr txBox="1">
            <a:spLocks noChangeArrowheads="1"/>
          </p:cNvSpPr>
          <p:nvPr/>
        </p:nvSpPr>
        <p:spPr bwMode="auto">
          <a:xfrm>
            <a:off x="1812580" y="247870"/>
            <a:ext cx="1601721"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Prepay cancel process</a:t>
            </a:r>
            <a:endParaRPr lang="ko-KR" altLang="en-US" sz="1100" dirty="0">
              <a:solidFill>
                <a:prstClr val="black"/>
              </a:solidFill>
            </a:endParaRPr>
          </a:p>
        </p:txBody>
      </p:sp>
      <p:sp>
        <p:nvSpPr>
          <p:cNvPr id="7" name="TextBox 6">
            <a:extLst>
              <a:ext uri="{FF2B5EF4-FFF2-40B4-BE49-F238E27FC236}">
                <a16:creationId xmlns:a16="http://schemas.microsoft.com/office/drawing/2014/main" id="{66CC5373-D6B7-4D39-936D-6C9FC1ABD23C}"/>
              </a:ext>
            </a:extLst>
          </p:cNvPr>
          <p:cNvSpPr txBox="1"/>
          <p:nvPr/>
        </p:nvSpPr>
        <p:spPr>
          <a:xfrm>
            <a:off x="214690" y="1006059"/>
            <a:ext cx="5727465" cy="338554"/>
          </a:xfrm>
          <a:prstGeom prst="rect">
            <a:avLst/>
          </a:prstGeom>
          <a:noFill/>
        </p:spPr>
        <p:txBody>
          <a:bodyPr wrap="none" rtlCol="0">
            <a:spAutoFit/>
          </a:bodyPr>
          <a:lstStyle/>
          <a:p>
            <a:r>
              <a:rPr lang="en-US" altLang="ko-KR" sz="1600" b="1" spc="-100" dirty="0">
                <a:solidFill>
                  <a:srgbClr val="133146"/>
                </a:solidFill>
              </a:rPr>
              <a:t>Virtual Account Cancellation Process (User Cancellation Request)</a:t>
            </a:r>
            <a:endParaRPr lang="ko-KR" altLang="en-US" sz="1600" b="1" spc="-100" dirty="0">
              <a:solidFill>
                <a:srgbClr val="133146"/>
              </a:solidFill>
            </a:endParaRPr>
          </a:p>
        </p:txBody>
      </p:sp>
      <p:graphicFrame>
        <p:nvGraphicFramePr>
          <p:cNvPr id="6" name="표 5">
            <a:extLst>
              <a:ext uri="{FF2B5EF4-FFF2-40B4-BE49-F238E27FC236}">
                <a16:creationId xmlns:a16="http://schemas.microsoft.com/office/drawing/2014/main" id="{4E00B1E5-A5E6-D332-1837-8CC64C9E27CA}"/>
              </a:ext>
            </a:extLst>
          </p:cNvPr>
          <p:cNvGraphicFramePr>
            <a:graphicFrameLocks noGrp="1"/>
          </p:cNvGraphicFramePr>
          <p:nvPr>
            <p:extLst>
              <p:ext uri="{D42A27DB-BD31-4B8C-83A1-F6EECF244321}">
                <p14:modId xmlns:p14="http://schemas.microsoft.com/office/powerpoint/2010/main" val="466609318"/>
              </p:ext>
            </p:extLst>
          </p:nvPr>
        </p:nvGraphicFramePr>
        <p:xfrm>
          <a:off x="1241624" y="2335912"/>
          <a:ext cx="1800200" cy="2011680"/>
        </p:xfrm>
        <a:graphic>
          <a:graphicData uri="http://schemas.openxmlformats.org/drawingml/2006/table">
            <a:tbl>
              <a:tblPr>
                <a:tableStyleId>{5C22544A-7EE6-4342-B048-85BDC9FD1C3A}</a:tableStyleId>
              </a:tblPr>
              <a:tblGrid>
                <a:gridCol w="1800200">
                  <a:extLst>
                    <a:ext uri="{9D8B030D-6E8A-4147-A177-3AD203B41FA5}">
                      <a16:colId xmlns:a16="http://schemas.microsoft.com/office/drawing/2014/main" val="1514678613"/>
                    </a:ext>
                  </a:extLst>
                </a:gridCol>
              </a:tblGrid>
              <a:tr h="220980">
                <a:tc>
                  <a:txBody>
                    <a:bodyPr/>
                    <a:lstStyle/>
                    <a:p>
                      <a:pPr algn="l" fontAlgn="ctr"/>
                      <a:r>
                        <a:rPr lang="en-US" sz="1100" u="none" strike="noStrike" dirty="0">
                          <a:effectLst/>
                        </a:rPr>
                        <a:t>B/E  </a:t>
                      </a:r>
                      <a:r>
                        <a:rPr lang="en-US" sz="1100" u="none" strike="noStrike" dirty="0" err="1">
                          <a:effectLst/>
                        </a:rPr>
                        <a:t>Dotbiz</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4076725136"/>
                  </a:ext>
                </a:extLst>
              </a:tr>
              <a:tr h="220980">
                <a:tc>
                  <a:txBody>
                    <a:bodyPr/>
                    <a:lstStyle/>
                    <a:p>
                      <a:pPr algn="l" fontAlgn="ct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Bookings</a:t>
                      </a:r>
                    </a:p>
                    <a:p>
                      <a:pPr algn="l" fontAlgn="ct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827945625"/>
                  </a:ext>
                </a:extLst>
              </a:tr>
              <a:tr h="220980">
                <a:tc>
                  <a:txBody>
                    <a:bodyPr/>
                    <a:lstStyle/>
                    <a:p>
                      <a:pPr algn="l" fontAlgn="ctr"/>
                      <a:r>
                        <a:rPr lang="en-US" sz="1100" u="none" strike="noStrike" dirty="0" err="1">
                          <a:effectLst/>
                        </a:rPr>
                        <a:t>Dotbiz</a:t>
                      </a:r>
                      <a:r>
                        <a:rPr lang="en-US" sz="1100" u="none" strike="noStrike" dirty="0">
                          <a:effectLst/>
                        </a:rPr>
                        <a:t> User</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764678621"/>
                  </a:ext>
                </a:extLst>
              </a:tr>
              <a:tr h="220980">
                <a:tc>
                  <a:txBody>
                    <a:bodyPr/>
                    <a:lstStyle/>
                    <a:p>
                      <a:pPr algn="l" fontAlgn="ctr"/>
                      <a:r>
                        <a:rPr lang="en-US" altLang="ko-KR" sz="1100" u="none" strike="noStrike">
                          <a:effectLst/>
                        </a:rPr>
                        <a:t>-</a:t>
                      </a:r>
                      <a:endParaRPr lang="en-US" altLang="ko-KR"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354360342"/>
                  </a:ext>
                </a:extLst>
              </a:tr>
              <a:tr h="220980">
                <a:tc>
                  <a:txBody>
                    <a:bodyPr/>
                    <a:lstStyle/>
                    <a:p>
                      <a:pPr algn="l" fontAlgn="ctr"/>
                      <a:r>
                        <a:rPr lang="en-US" altLang="ko-KR" sz="1100" dirty="0"/>
                        <a:t>Navigate to cancel booking</a:t>
                      </a:r>
                    </a:p>
                    <a:p>
                      <a:pPr algn="l" fontAlgn="ct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658813050"/>
                  </a:ext>
                </a:extLst>
              </a:tr>
              <a:tr h="220980">
                <a:tc>
                  <a:txBody>
                    <a:bodyPr/>
                    <a:lstStyle/>
                    <a:p>
                      <a:pPr algn="l" fontAlgn="ctr"/>
                      <a:r>
                        <a:rPr lang="en-US" sz="1100" u="none" strike="noStrike" dirty="0">
                          <a:effectLst/>
                        </a:rPr>
                        <a:t>Confirmed</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711699422"/>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Confirmed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2753928424"/>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Confirmed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2656105358"/>
                  </a:ext>
                </a:extLst>
              </a:tr>
            </a:tbl>
          </a:graphicData>
        </a:graphic>
      </p:graphicFrame>
      <p:graphicFrame>
        <p:nvGraphicFramePr>
          <p:cNvPr id="8" name="표 7">
            <a:extLst>
              <a:ext uri="{FF2B5EF4-FFF2-40B4-BE49-F238E27FC236}">
                <a16:creationId xmlns:a16="http://schemas.microsoft.com/office/drawing/2014/main" id="{4A11E7CA-30A6-4534-0E58-733D79A77A45}"/>
              </a:ext>
            </a:extLst>
          </p:cNvPr>
          <p:cNvGraphicFramePr>
            <a:graphicFrameLocks noGrp="1"/>
          </p:cNvGraphicFramePr>
          <p:nvPr>
            <p:extLst>
              <p:ext uri="{D42A27DB-BD31-4B8C-83A1-F6EECF244321}">
                <p14:modId xmlns:p14="http://schemas.microsoft.com/office/powerpoint/2010/main" val="370868945"/>
              </p:ext>
            </p:extLst>
          </p:nvPr>
        </p:nvGraphicFramePr>
        <p:xfrm>
          <a:off x="3257848" y="2323212"/>
          <a:ext cx="1558776" cy="2011680"/>
        </p:xfrm>
        <a:graphic>
          <a:graphicData uri="http://schemas.openxmlformats.org/drawingml/2006/table">
            <a:tbl>
              <a:tblPr>
                <a:tableStyleId>{5C22544A-7EE6-4342-B048-85BDC9FD1C3A}</a:tableStyleId>
              </a:tblPr>
              <a:tblGrid>
                <a:gridCol w="1558776">
                  <a:extLst>
                    <a:ext uri="{9D8B030D-6E8A-4147-A177-3AD203B41FA5}">
                      <a16:colId xmlns:a16="http://schemas.microsoft.com/office/drawing/2014/main" val="1238344907"/>
                    </a:ext>
                  </a:extLst>
                </a:gridCol>
              </a:tblGrid>
              <a:tr h="220980">
                <a:tc>
                  <a:txBody>
                    <a:bodyPr/>
                    <a:lstStyle/>
                    <a:p>
                      <a:pPr algn="l" fontAlgn="ctr"/>
                      <a:r>
                        <a:rPr lang="en-US" altLang="ko-KR" sz="1100" u="none" strike="noStrike" dirty="0">
                          <a:effectLst/>
                        </a:rPr>
                        <a:t>B/E  </a:t>
                      </a:r>
                      <a:r>
                        <a:rPr lang="en-US" altLang="ko-KR" sz="1100" u="none" strike="noStrike" dirty="0" err="1">
                          <a:effectLst/>
                        </a:rPr>
                        <a:t>Dotbiz</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297661674"/>
                  </a:ext>
                </a:extLst>
              </a:tr>
              <a:tr h="220980">
                <a:tc>
                  <a:txBody>
                    <a:bodyPr/>
                    <a:lstStyle/>
                    <a:p>
                      <a:pPr algn="l" fontAlgn="ctr"/>
                      <a:r>
                        <a:rPr lang="en-US" altLang="ko-KR" sz="1100" u="none" strike="noStrike" dirty="0">
                          <a:effectLst/>
                        </a:rPr>
                        <a:t>Bookings &gt; Booking detail </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2075972321"/>
                  </a:ext>
                </a:extLst>
              </a:tr>
              <a:tr h="220980">
                <a:tc>
                  <a:txBody>
                    <a:bodyPr/>
                    <a:lstStyle/>
                    <a:p>
                      <a:pPr algn="l" fontAlgn="ctr"/>
                      <a:r>
                        <a:rPr lang="en-US" sz="1100" u="none" strike="noStrike" dirty="0" err="1">
                          <a:effectLst/>
                        </a:rPr>
                        <a:t>Dotbiz</a:t>
                      </a:r>
                      <a:r>
                        <a:rPr lang="en-US" sz="1100" u="none" strike="noStrike" dirty="0">
                          <a:effectLst/>
                        </a:rPr>
                        <a:t> User</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568441651"/>
                  </a:ext>
                </a:extLst>
              </a:tr>
              <a:tr h="220980">
                <a:tc>
                  <a:txBody>
                    <a:bodyPr/>
                    <a:lstStyle/>
                    <a:p>
                      <a:pPr algn="l" fontAlgn="ct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Cancel</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999276470"/>
                  </a:ext>
                </a:extLst>
              </a:tr>
              <a:tr h="220980">
                <a:tc>
                  <a:txBody>
                    <a:bodyPr/>
                    <a:lstStyle/>
                    <a:p>
                      <a:pPr algn="l" fontAlgn="ctr"/>
                      <a:r>
                        <a:rPr lang="en-US" altLang="ko-KR" sz="1100" dirty="0"/>
                        <a:t>Request Booking Cancellation</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234409557"/>
                  </a:ext>
                </a:extLst>
              </a:tr>
              <a:tr h="220980">
                <a:tc>
                  <a:txBody>
                    <a:bodyPr/>
                    <a:lstStyle/>
                    <a:p>
                      <a:pPr algn="l" fontAlgn="ctr"/>
                      <a:r>
                        <a:rPr lang="en-US" altLang="ko-KR" sz="1100" b="0" i="0" u="none" strike="noStrike" dirty="0">
                          <a:solidFill>
                            <a:srgbClr val="000000"/>
                          </a:solidFill>
                          <a:effectLst/>
                          <a:latin typeface="맑은 고딕" panose="020B0503020000020004" pitchFamily="50" charset="-127"/>
                          <a:ea typeface="+mn-ea"/>
                        </a:rPr>
                        <a:t>Cancelled(</a:t>
                      </a:r>
                      <a:r>
                        <a:rPr lang="en-US" altLang="ko-KR" sz="1100" u="none" strike="noStrike" dirty="0">
                          <a:effectLst/>
                        </a:rPr>
                        <a:t>Request</a:t>
                      </a:r>
                      <a:r>
                        <a:rPr lang="en-US" altLang="ko-KR" sz="1100" b="0" i="0" u="none" strike="noStrike" dirty="0">
                          <a:solidFill>
                            <a:srgbClr val="000000"/>
                          </a:solidFill>
                          <a:effectLst/>
                          <a:latin typeface="맑은 고딕" panose="020B0503020000020004" pitchFamily="50" charset="-127"/>
                          <a:ea typeface="+mn-ea"/>
                        </a:rPr>
                        <a:t>)</a:t>
                      </a:r>
                    </a:p>
                  </a:txBody>
                  <a:tcPr marL="7620" marR="7620" marT="7620" marB="0" anchor="ctr"/>
                </a:tc>
                <a:extLst>
                  <a:ext uri="{0D108BD9-81ED-4DB2-BD59-A6C34878D82A}">
                    <a16:rowId xmlns:a16="http://schemas.microsoft.com/office/drawing/2014/main" val="776392336"/>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3378888848"/>
                  </a:ext>
                </a:extLst>
              </a:tr>
              <a:tr h="220980">
                <a:tc>
                  <a:txBody>
                    <a:bodyPr/>
                    <a:lstStyle/>
                    <a:p>
                      <a:pPr algn="l" fontAlgn="ctr"/>
                      <a:r>
                        <a:rPr lang="en-US" altLang="ko-KR" sz="1100" b="0" i="0" u="none" strike="noStrike" dirty="0">
                          <a:solidFill>
                            <a:srgbClr val="000000"/>
                          </a:solidFill>
                          <a:effectLst/>
                          <a:latin typeface="맑은 고딕" panose="020B0503020000020004" pitchFamily="50" charset="-127"/>
                          <a:ea typeface="+mn-ea"/>
                        </a:rPr>
                        <a:t>Cancelled</a:t>
                      </a:r>
                    </a:p>
                  </a:txBody>
                  <a:tcPr marL="7620" marR="7620" marT="7620" marB="0" anchor="ctr"/>
                </a:tc>
                <a:extLst>
                  <a:ext uri="{0D108BD9-81ED-4DB2-BD59-A6C34878D82A}">
                    <a16:rowId xmlns:a16="http://schemas.microsoft.com/office/drawing/2014/main" val="2851352443"/>
                  </a:ext>
                </a:extLst>
              </a:tr>
            </a:tbl>
          </a:graphicData>
        </a:graphic>
      </p:graphicFrame>
      <p:graphicFrame>
        <p:nvGraphicFramePr>
          <p:cNvPr id="9" name="표 8">
            <a:extLst>
              <a:ext uri="{FF2B5EF4-FFF2-40B4-BE49-F238E27FC236}">
                <a16:creationId xmlns:a16="http://schemas.microsoft.com/office/drawing/2014/main" id="{7C48B31E-117A-594E-DED3-5CD5D4988D73}"/>
              </a:ext>
            </a:extLst>
          </p:cNvPr>
          <p:cNvGraphicFramePr>
            <a:graphicFrameLocks noGrp="1"/>
          </p:cNvGraphicFramePr>
          <p:nvPr>
            <p:extLst>
              <p:ext uri="{D42A27DB-BD31-4B8C-83A1-F6EECF244321}">
                <p14:modId xmlns:p14="http://schemas.microsoft.com/office/powerpoint/2010/main" val="1932571939"/>
              </p:ext>
            </p:extLst>
          </p:nvPr>
        </p:nvGraphicFramePr>
        <p:xfrm>
          <a:off x="4911740" y="2335912"/>
          <a:ext cx="2179038" cy="2011680"/>
        </p:xfrm>
        <a:graphic>
          <a:graphicData uri="http://schemas.openxmlformats.org/drawingml/2006/table">
            <a:tbl>
              <a:tblPr>
                <a:tableStyleId>{5C22544A-7EE6-4342-B048-85BDC9FD1C3A}</a:tableStyleId>
              </a:tblPr>
              <a:tblGrid>
                <a:gridCol w="2179038">
                  <a:extLst>
                    <a:ext uri="{9D8B030D-6E8A-4147-A177-3AD203B41FA5}">
                      <a16:colId xmlns:a16="http://schemas.microsoft.com/office/drawing/2014/main" val="1514059343"/>
                    </a:ext>
                  </a:extLst>
                </a:gridCol>
              </a:tblGrid>
              <a:tr h="220980">
                <a:tc>
                  <a:txBody>
                    <a:bodyPr/>
                    <a:lstStyle/>
                    <a:p>
                      <a:pPr algn="l" fontAlgn="ctr"/>
                      <a:r>
                        <a:rPr lang="en-US" sz="1100" u="none" strike="noStrike" dirty="0">
                          <a:effectLst/>
                        </a:rPr>
                        <a:t>B/E   Adm</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872537081"/>
                  </a:ext>
                </a:extLst>
              </a:tr>
              <a:tr h="220980">
                <a:tc>
                  <a:txBody>
                    <a:bodyPr/>
                    <a:lstStyle/>
                    <a:p>
                      <a:pPr algn="l" fontAlgn="ctr"/>
                      <a:r>
                        <a:rPr lang="en-US" sz="1100" u="none" strike="noStrike" dirty="0">
                          <a:effectLst/>
                        </a:rPr>
                        <a:t>Hotel Bookings &gt; Booking detail </a:t>
                      </a:r>
                    </a:p>
                    <a:p>
                      <a:pPr algn="l" fontAlgn="ct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090388464"/>
                  </a:ext>
                </a:extLst>
              </a:tr>
              <a:tr h="220980">
                <a:tc>
                  <a:txBody>
                    <a:bodyPr/>
                    <a:lstStyle/>
                    <a:p>
                      <a:pPr algn="l" fontAlgn="ctr"/>
                      <a:r>
                        <a:rPr lang="en-US" sz="1100" u="none" strike="noStrike" dirty="0">
                          <a:effectLst/>
                        </a:rPr>
                        <a:t>GBO / OP</a:t>
                      </a:r>
                      <a:r>
                        <a:rPr lang="ko-KR" altLang="en-US" sz="1100" u="none" strike="noStrike" dirty="0">
                          <a:effectLst/>
                        </a:rPr>
                        <a:t> </a:t>
                      </a:r>
                      <a:r>
                        <a:rPr lang="en-US" sz="1100" u="none" strike="noStrike" dirty="0">
                          <a:effectLst/>
                        </a:rPr>
                        <a:t>Team </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463438329"/>
                  </a:ext>
                </a:extLst>
              </a:tr>
              <a:tr h="220980">
                <a:tc>
                  <a:txBody>
                    <a:bodyPr/>
                    <a:lstStyle/>
                    <a:p>
                      <a:pPr algn="l" fontAlgn="ctr"/>
                      <a:r>
                        <a:rPr lang="en-US" altLang="ko-KR" sz="1100" u="none" strike="noStrike">
                          <a:effectLst/>
                        </a:rPr>
                        <a:t>-</a:t>
                      </a:r>
                      <a:endParaRPr lang="en-US" altLang="ko-KR"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621905383"/>
                  </a:ext>
                </a:extLst>
              </a:tr>
              <a:tr h="220980">
                <a:tc>
                  <a:txBody>
                    <a:bodyPr/>
                    <a:lstStyle/>
                    <a:p>
                      <a:pPr algn="l" fontAlgn="ctr"/>
                      <a:r>
                        <a:rPr lang="en-US" altLang="ko-KR" sz="1100" dirty="0"/>
                        <a:t>Confirm Booking Cancellation Receipt</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210973927"/>
                  </a:ext>
                </a:extLst>
              </a:tr>
              <a:tr h="220980">
                <a:tc>
                  <a:txBody>
                    <a:bodyPr/>
                    <a:lstStyle/>
                    <a:p>
                      <a:pPr algn="l" fontAlgn="ctr"/>
                      <a:r>
                        <a:rPr lang="en-US" altLang="ko-KR" sz="1100" b="0" i="0" u="none" strike="noStrike" dirty="0">
                          <a:solidFill>
                            <a:srgbClr val="000000"/>
                          </a:solidFill>
                          <a:effectLst/>
                          <a:latin typeface="맑은 고딕" panose="020B0503020000020004" pitchFamily="50" charset="-127"/>
                          <a:ea typeface="+mn-ea"/>
                        </a:rPr>
                        <a:t>Cancelled(</a:t>
                      </a:r>
                      <a:r>
                        <a:rPr lang="en-US" altLang="ko-KR" sz="1100" u="none" strike="noStrike" dirty="0">
                          <a:effectLst/>
                        </a:rPr>
                        <a:t>Request</a:t>
                      </a:r>
                      <a:r>
                        <a:rPr lang="en-US" altLang="ko-KR" sz="1100" b="0" i="0" u="none" strike="noStrike" dirty="0">
                          <a:solidFill>
                            <a:srgbClr val="000000"/>
                          </a:solidFill>
                          <a:effectLst/>
                          <a:latin typeface="맑은 고딕" panose="020B0503020000020004" pitchFamily="50" charset="-127"/>
                          <a:ea typeface="+mn-ea"/>
                        </a:rPr>
                        <a:t>)</a:t>
                      </a:r>
                    </a:p>
                  </a:txBody>
                  <a:tcPr marL="7620" marR="7620" marT="7620" marB="0" anchor="ctr"/>
                </a:tc>
                <a:extLst>
                  <a:ext uri="{0D108BD9-81ED-4DB2-BD59-A6C34878D82A}">
                    <a16:rowId xmlns:a16="http://schemas.microsoft.com/office/drawing/2014/main" val="3797555401"/>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1221827558"/>
                  </a:ext>
                </a:extLst>
              </a:tr>
              <a:tr h="220980">
                <a:tc>
                  <a:txBody>
                    <a:bodyPr/>
                    <a:lstStyle/>
                    <a:p>
                      <a:pPr algn="l" fontAlgn="ctr"/>
                      <a:r>
                        <a:rPr lang="en-US" altLang="ko-KR" sz="1100" b="0" i="0" u="none" strike="noStrike" dirty="0">
                          <a:solidFill>
                            <a:srgbClr val="000000"/>
                          </a:solidFill>
                          <a:effectLst/>
                          <a:latin typeface="맑은 고딕" panose="020B0503020000020004" pitchFamily="50" charset="-127"/>
                          <a:ea typeface="+mn-ea"/>
                        </a:rPr>
                        <a:t>Cancelled</a:t>
                      </a:r>
                    </a:p>
                  </a:txBody>
                  <a:tcPr marL="7620" marR="7620" marT="7620" marB="0" anchor="ctr"/>
                </a:tc>
                <a:extLst>
                  <a:ext uri="{0D108BD9-81ED-4DB2-BD59-A6C34878D82A}">
                    <a16:rowId xmlns:a16="http://schemas.microsoft.com/office/drawing/2014/main" val="706271207"/>
                  </a:ext>
                </a:extLst>
              </a:tr>
            </a:tbl>
          </a:graphicData>
        </a:graphic>
      </p:graphicFrame>
      <p:graphicFrame>
        <p:nvGraphicFramePr>
          <p:cNvPr id="10" name="표 9">
            <a:extLst>
              <a:ext uri="{FF2B5EF4-FFF2-40B4-BE49-F238E27FC236}">
                <a16:creationId xmlns:a16="http://schemas.microsoft.com/office/drawing/2014/main" id="{67E9A09D-01D1-3757-7792-2C955C832714}"/>
              </a:ext>
            </a:extLst>
          </p:cNvPr>
          <p:cNvGraphicFramePr>
            <a:graphicFrameLocks noGrp="1"/>
          </p:cNvGraphicFramePr>
          <p:nvPr>
            <p:extLst>
              <p:ext uri="{D42A27DB-BD31-4B8C-83A1-F6EECF244321}">
                <p14:modId xmlns:p14="http://schemas.microsoft.com/office/powerpoint/2010/main" val="3575060616"/>
              </p:ext>
            </p:extLst>
          </p:nvPr>
        </p:nvGraphicFramePr>
        <p:xfrm>
          <a:off x="9845790" y="2305750"/>
          <a:ext cx="2306548" cy="2011680"/>
        </p:xfrm>
        <a:graphic>
          <a:graphicData uri="http://schemas.openxmlformats.org/drawingml/2006/table">
            <a:tbl>
              <a:tblPr>
                <a:tableStyleId>{5C22544A-7EE6-4342-B048-85BDC9FD1C3A}</a:tableStyleId>
              </a:tblPr>
              <a:tblGrid>
                <a:gridCol w="2306548">
                  <a:extLst>
                    <a:ext uri="{9D8B030D-6E8A-4147-A177-3AD203B41FA5}">
                      <a16:colId xmlns:a16="http://schemas.microsoft.com/office/drawing/2014/main" val="2757941810"/>
                    </a:ext>
                  </a:extLst>
                </a:gridCol>
              </a:tblGrid>
              <a:tr h="220980">
                <a:tc>
                  <a:txBody>
                    <a:bodyPr/>
                    <a:lstStyle/>
                    <a:p>
                      <a:pPr algn="l" fontAlgn="ctr"/>
                      <a:r>
                        <a:rPr lang="en-US" altLang="ko-KR" sz="1100" u="none" strike="noStrike" dirty="0">
                          <a:effectLst/>
                        </a:rPr>
                        <a:t>B/E   Adm</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2992886157"/>
                  </a:ext>
                </a:extLst>
              </a:tr>
              <a:tr h="220980">
                <a:tc>
                  <a:txBody>
                    <a:bodyPr/>
                    <a:lstStyle/>
                    <a:p>
                      <a:pPr algn="l" fontAlgn="ctr"/>
                      <a:r>
                        <a:rPr lang="en-US" sz="1100" u="none" strike="noStrike" dirty="0">
                          <a:effectLst/>
                        </a:rPr>
                        <a:t>Hotel Bookings &gt; Booking detail </a:t>
                      </a:r>
                    </a:p>
                    <a:p>
                      <a:pPr algn="l" fontAlgn="ct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847941843"/>
                  </a:ext>
                </a:extLst>
              </a:tr>
              <a:tr h="220980">
                <a:tc>
                  <a:txBody>
                    <a:bodyPr/>
                    <a:lstStyle/>
                    <a:p>
                      <a:pPr algn="l" fontAlgn="ctr"/>
                      <a:r>
                        <a:rPr lang="en-US" sz="1100" u="none" strike="noStrike">
                          <a:effectLst/>
                        </a:rPr>
                        <a:t>Account Part</a:t>
                      </a:r>
                      <a:endParaRPr 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4176741176"/>
                  </a:ext>
                </a:extLst>
              </a:tr>
              <a:tr h="220980">
                <a:tc>
                  <a:txBody>
                    <a:bodyPr/>
                    <a:lstStyle/>
                    <a:p>
                      <a:pPr algn="l" fontAlgn="ctr"/>
                      <a:r>
                        <a:rPr lang="en-US" sz="1100" u="none" strike="noStrike">
                          <a:effectLst/>
                        </a:rPr>
                        <a:t>RFND</a:t>
                      </a:r>
                      <a:endParaRPr 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046165943"/>
                  </a:ext>
                </a:extLst>
              </a:tr>
              <a:tr h="220980">
                <a:tc>
                  <a:txBody>
                    <a:bodyPr/>
                    <a:lstStyle/>
                    <a:p>
                      <a:pPr algn="l" fontAlgn="ctr"/>
                      <a:r>
                        <a:rPr lang="en-US" altLang="ko-KR" sz="1100" dirty="0"/>
                        <a:t>Refund Processing and Booking Cancellation Status Change</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455854902"/>
                  </a:ext>
                </a:extLst>
              </a:tr>
              <a:tr h="220980">
                <a:tc>
                  <a:txBody>
                    <a:bodyPr/>
                    <a:lstStyle/>
                    <a:p>
                      <a:pPr algn="l" fontAlgn="ctr"/>
                      <a:r>
                        <a:rPr lang="en-US" sz="1100" u="none" strike="noStrike" dirty="0">
                          <a:effectLst/>
                        </a:rPr>
                        <a:t>Cancelled</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873396776"/>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976232912"/>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1801683208"/>
                  </a:ext>
                </a:extLst>
              </a:tr>
            </a:tbl>
          </a:graphicData>
        </a:graphic>
      </p:graphicFrame>
      <p:sp>
        <p:nvSpPr>
          <p:cNvPr id="11" name="직사각형 10">
            <a:extLst>
              <a:ext uri="{FF2B5EF4-FFF2-40B4-BE49-F238E27FC236}">
                <a16:creationId xmlns:a16="http://schemas.microsoft.com/office/drawing/2014/main" id="{5CB0DE5F-F80E-DA6B-1564-D4401D68DA26}"/>
              </a:ext>
            </a:extLst>
          </p:cNvPr>
          <p:cNvSpPr/>
          <p:nvPr/>
        </p:nvSpPr>
        <p:spPr>
          <a:xfrm>
            <a:off x="1241624" y="1866909"/>
            <a:ext cx="1800200" cy="360040"/>
          </a:xfrm>
          <a:prstGeom prst="rect">
            <a:avLst/>
          </a:prstGeom>
          <a:solidFill>
            <a:schemeClr val="accent6">
              <a:lumMod val="40000"/>
              <a:lumOff val="60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100" b="1" dirty="0">
                <a:solidFill>
                  <a:schemeClr val="tx1"/>
                </a:solidFill>
              </a:rPr>
              <a:t>Booking Confirmation</a:t>
            </a:r>
            <a:endParaRPr lang="ko-KR" altLang="en-US" sz="1100" b="1" dirty="0">
              <a:solidFill>
                <a:schemeClr val="tx1"/>
              </a:solidFill>
            </a:endParaRPr>
          </a:p>
        </p:txBody>
      </p:sp>
      <p:sp>
        <p:nvSpPr>
          <p:cNvPr id="12" name="직사각형 11">
            <a:extLst>
              <a:ext uri="{FF2B5EF4-FFF2-40B4-BE49-F238E27FC236}">
                <a16:creationId xmlns:a16="http://schemas.microsoft.com/office/drawing/2014/main" id="{6DB6E208-CBED-A026-4713-CD7FD1CAD34E}"/>
              </a:ext>
            </a:extLst>
          </p:cNvPr>
          <p:cNvSpPr/>
          <p:nvPr/>
        </p:nvSpPr>
        <p:spPr>
          <a:xfrm>
            <a:off x="3257847" y="1864918"/>
            <a:ext cx="1531743" cy="360040"/>
          </a:xfrm>
          <a:prstGeom prst="rect">
            <a:avLst/>
          </a:prstGeom>
          <a:solidFill>
            <a:schemeClr val="accent6">
              <a:lumMod val="40000"/>
              <a:lumOff val="60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100" b="1" dirty="0">
                <a:solidFill>
                  <a:schemeClr val="tx1"/>
                </a:solidFill>
              </a:rPr>
              <a:t>Booking Cancellation Request</a:t>
            </a:r>
            <a:endParaRPr lang="ko-KR" altLang="en-US" sz="1100" b="1" dirty="0">
              <a:solidFill>
                <a:schemeClr val="tx1"/>
              </a:solidFill>
            </a:endParaRPr>
          </a:p>
        </p:txBody>
      </p:sp>
      <p:sp>
        <p:nvSpPr>
          <p:cNvPr id="15" name="직사각형 14">
            <a:extLst>
              <a:ext uri="{FF2B5EF4-FFF2-40B4-BE49-F238E27FC236}">
                <a16:creationId xmlns:a16="http://schemas.microsoft.com/office/drawing/2014/main" id="{B618BEA5-7397-2FD5-8905-C6196209181F}"/>
              </a:ext>
            </a:extLst>
          </p:cNvPr>
          <p:cNvSpPr/>
          <p:nvPr/>
        </p:nvSpPr>
        <p:spPr>
          <a:xfrm>
            <a:off x="4935028" y="1859652"/>
            <a:ext cx="2155750" cy="360040"/>
          </a:xfrm>
          <a:prstGeom prst="rect">
            <a:avLst/>
          </a:prstGeom>
          <a:solidFill>
            <a:schemeClr val="bg1">
              <a:lumMod val="9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100" b="1" dirty="0">
                <a:solidFill>
                  <a:schemeClr val="tx1"/>
                </a:solidFill>
              </a:rPr>
              <a:t>Booking Cancellation Received</a:t>
            </a:r>
            <a:endParaRPr lang="ko-KR" altLang="en-US" sz="1100" b="1" dirty="0">
              <a:solidFill>
                <a:schemeClr val="tx1"/>
              </a:solidFill>
            </a:endParaRPr>
          </a:p>
        </p:txBody>
      </p:sp>
      <p:graphicFrame>
        <p:nvGraphicFramePr>
          <p:cNvPr id="16" name="표 15">
            <a:extLst>
              <a:ext uri="{FF2B5EF4-FFF2-40B4-BE49-F238E27FC236}">
                <a16:creationId xmlns:a16="http://schemas.microsoft.com/office/drawing/2014/main" id="{37DD83C7-81DD-D1A3-9D31-B614BB3A6BC8}"/>
              </a:ext>
            </a:extLst>
          </p:cNvPr>
          <p:cNvGraphicFramePr>
            <a:graphicFrameLocks noGrp="1"/>
          </p:cNvGraphicFramePr>
          <p:nvPr>
            <p:extLst>
              <p:ext uri="{D42A27DB-BD31-4B8C-83A1-F6EECF244321}">
                <p14:modId xmlns:p14="http://schemas.microsoft.com/office/powerpoint/2010/main" val="3390614579"/>
              </p:ext>
            </p:extLst>
          </p:nvPr>
        </p:nvGraphicFramePr>
        <p:xfrm>
          <a:off x="7336172" y="2323212"/>
          <a:ext cx="2287498" cy="2011680"/>
        </p:xfrm>
        <a:graphic>
          <a:graphicData uri="http://schemas.openxmlformats.org/drawingml/2006/table">
            <a:tbl>
              <a:tblPr>
                <a:tableStyleId>{5C22544A-7EE6-4342-B048-85BDC9FD1C3A}</a:tableStyleId>
              </a:tblPr>
              <a:tblGrid>
                <a:gridCol w="2287498">
                  <a:extLst>
                    <a:ext uri="{9D8B030D-6E8A-4147-A177-3AD203B41FA5}">
                      <a16:colId xmlns:a16="http://schemas.microsoft.com/office/drawing/2014/main" val="1058228880"/>
                    </a:ext>
                  </a:extLst>
                </a:gridCol>
              </a:tblGrid>
              <a:tr h="220980">
                <a:tc>
                  <a:txBody>
                    <a:bodyPr/>
                    <a:lstStyle/>
                    <a:p>
                      <a:pPr algn="l" fontAlgn="ctr"/>
                      <a:r>
                        <a:rPr lang="en-US" altLang="ko-KR" sz="1100" u="none" strike="noStrike" dirty="0">
                          <a:effectLst/>
                        </a:rPr>
                        <a:t>B/E   Adm</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1963698171"/>
                  </a:ext>
                </a:extLst>
              </a:tr>
              <a:tr h="220980">
                <a:tc>
                  <a:txBody>
                    <a:bodyPr/>
                    <a:lstStyle/>
                    <a:p>
                      <a:pPr algn="l" fontAlgn="ctr"/>
                      <a:r>
                        <a:rPr lang="en-US" sz="1100" u="none" strike="noStrike" dirty="0">
                          <a:effectLst/>
                        </a:rPr>
                        <a:t>Hotel Bookings &gt; Booking detail </a:t>
                      </a:r>
                    </a:p>
                    <a:p>
                      <a:pPr algn="l" fontAlgn="ct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358034073"/>
                  </a:ext>
                </a:extLst>
              </a:tr>
              <a:tr h="220980">
                <a:tc>
                  <a:txBody>
                    <a:bodyPr/>
                    <a:lstStyle/>
                    <a:p>
                      <a:pPr algn="l" fontAlgn="ctr"/>
                      <a:r>
                        <a:rPr lang="en-US" sz="1100" u="none" strike="noStrike" dirty="0">
                          <a:effectLst/>
                        </a:rPr>
                        <a:t>GBO / OP Team</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950471823"/>
                  </a:ext>
                </a:extLst>
              </a:tr>
              <a:tr h="220980">
                <a:tc>
                  <a:txBody>
                    <a:bodyPr/>
                    <a:lstStyle/>
                    <a:p>
                      <a:pPr algn="l" fontAlgn="ctr"/>
                      <a:r>
                        <a:rPr lang="en-US" sz="1100" u="none" strike="noStrike">
                          <a:effectLst/>
                        </a:rPr>
                        <a:t>Payment Cancel</a:t>
                      </a:r>
                      <a:endParaRPr 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727536879"/>
                  </a:ext>
                </a:extLst>
              </a:tr>
              <a:tr h="220980">
                <a:tc>
                  <a:txBody>
                    <a:bodyPr/>
                    <a:lstStyle/>
                    <a:p>
                      <a:pPr algn="l" fontAlgn="ctr"/>
                      <a:r>
                        <a:rPr lang="en-US" altLang="ko-KR" sz="1100" dirty="0"/>
                        <a:t>Booking Cancellation Approval</a:t>
                      </a:r>
                    </a:p>
                    <a:p>
                      <a:pPr algn="l" fontAlgn="ct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4013761688"/>
                  </a:ext>
                </a:extLst>
              </a:tr>
              <a:tr h="220980">
                <a:tc>
                  <a:txBody>
                    <a:bodyPr/>
                    <a:lstStyle/>
                    <a:p>
                      <a:pPr algn="l" fontAlgn="ctr"/>
                      <a:r>
                        <a:rPr lang="en-US" sz="1100" u="none" strike="noStrike" dirty="0">
                          <a:effectLst/>
                        </a:rPr>
                        <a:t>Cancel Confirmed</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904582780"/>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926569482"/>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 </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299029350"/>
                  </a:ext>
                </a:extLst>
              </a:tr>
            </a:tbl>
          </a:graphicData>
        </a:graphic>
      </p:graphicFrame>
      <p:sp>
        <p:nvSpPr>
          <p:cNvPr id="17" name="직사각형 16">
            <a:extLst>
              <a:ext uri="{FF2B5EF4-FFF2-40B4-BE49-F238E27FC236}">
                <a16:creationId xmlns:a16="http://schemas.microsoft.com/office/drawing/2014/main" id="{B6DC0187-AE2E-9FA5-B453-90317E9A75C8}"/>
              </a:ext>
            </a:extLst>
          </p:cNvPr>
          <p:cNvSpPr/>
          <p:nvPr/>
        </p:nvSpPr>
        <p:spPr>
          <a:xfrm>
            <a:off x="7331006" y="1868089"/>
            <a:ext cx="2287498" cy="360040"/>
          </a:xfrm>
          <a:prstGeom prst="rect">
            <a:avLst/>
          </a:prstGeom>
          <a:solidFill>
            <a:schemeClr val="bg1">
              <a:lumMod val="9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100" b="1" dirty="0">
                <a:solidFill>
                  <a:schemeClr val="tx1"/>
                </a:solidFill>
              </a:rPr>
              <a:t>Booking Cancellation Approved</a:t>
            </a:r>
            <a:endParaRPr lang="ko-KR" altLang="en-US" sz="1100" b="1" dirty="0">
              <a:solidFill>
                <a:schemeClr val="tx1"/>
              </a:solidFill>
            </a:endParaRPr>
          </a:p>
        </p:txBody>
      </p:sp>
      <p:sp>
        <p:nvSpPr>
          <p:cNvPr id="18" name="직사각형 17">
            <a:extLst>
              <a:ext uri="{FF2B5EF4-FFF2-40B4-BE49-F238E27FC236}">
                <a16:creationId xmlns:a16="http://schemas.microsoft.com/office/drawing/2014/main" id="{8D4C6656-2DBC-2E0E-EB95-3CB4803EBCEC}"/>
              </a:ext>
            </a:extLst>
          </p:cNvPr>
          <p:cNvSpPr/>
          <p:nvPr/>
        </p:nvSpPr>
        <p:spPr>
          <a:xfrm>
            <a:off x="9840624" y="1822872"/>
            <a:ext cx="2306548" cy="360040"/>
          </a:xfrm>
          <a:prstGeom prst="rect">
            <a:avLst/>
          </a:prstGeom>
          <a:solidFill>
            <a:schemeClr val="bg1">
              <a:lumMod val="9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100" b="1" dirty="0">
                <a:solidFill>
                  <a:schemeClr val="tx1"/>
                </a:solidFill>
              </a:rPr>
              <a:t>Booking Cancellation and Refund</a:t>
            </a:r>
            <a:endParaRPr lang="ko-KR" altLang="en-US" sz="1100" b="1" dirty="0">
              <a:solidFill>
                <a:schemeClr val="tx1"/>
              </a:solidFill>
            </a:endParaRPr>
          </a:p>
        </p:txBody>
      </p:sp>
      <p:graphicFrame>
        <p:nvGraphicFramePr>
          <p:cNvPr id="31" name="표 30">
            <a:extLst>
              <a:ext uri="{FF2B5EF4-FFF2-40B4-BE49-F238E27FC236}">
                <a16:creationId xmlns:a16="http://schemas.microsoft.com/office/drawing/2014/main" id="{AF40FAFA-6C97-717E-9E38-D55D686D7BA5}"/>
              </a:ext>
            </a:extLst>
          </p:cNvPr>
          <p:cNvGraphicFramePr>
            <a:graphicFrameLocks noGrp="1"/>
          </p:cNvGraphicFramePr>
          <p:nvPr>
            <p:extLst>
              <p:ext uri="{D42A27DB-BD31-4B8C-83A1-F6EECF244321}">
                <p14:modId xmlns:p14="http://schemas.microsoft.com/office/powerpoint/2010/main" val="143198905"/>
              </p:ext>
            </p:extLst>
          </p:nvPr>
        </p:nvGraphicFramePr>
        <p:xfrm>
          <a:off x="155154" y="2335912"/>
          <a:ext cx="845046" cy="2011680"/>
        </p:xfrm>
        <a:graphic>
          <a:graphicData uri="http://schemas.openxmlformats.org/drawingml/2006/table">
            <a:tbl>
              <a:tblPr>
                <a:tableStyleId>{5C22544A-7EE6-4342-B048-85BDC9FD1C3A}</a:tableStyleId>
              </a:tblPr>
              <a:tblGrid>
                <a:gridCol w="845046">
                  <a:extLst>
                    <a:ext uri="{9D8B030D-6E8A-4147-A177-3AD203B41FA5}">
                      <a16:colId xmlns:a16="http://schemas.microsoft.com/office/drawing/2014/main" val="2572217339"/>
                    </a:ext>
                  </a:extLst>
                </a:gridCol>
              </a:tblGrid>
              <a:tr h="220980">
                <a:tc>
                  <a:txBody>
                    <a:bodyPr/>
                    <a:lstStyle/>
                    <a:p>
                      <a:pPr algn="l" fontAlgn="ctr"/>
                      <a:r>
                        <a:rPr lang="en-US" altLang="ko-KR" sz="1100" u="none" strike="noStrike" dirty="0">
                          <a:effectLst/>
                        </a:rPr>
                        <a:t>Loc</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129298099"/>
                  </a:ext>
                </a:extLst>
              </a:tr>
              <a:tr h="220980">
                <a:tc>
                  <a:txBody>
                    <a:bodyPr/>
                    <a:lstStyle/>
                    <a:p>
                      <a:pPr algn="l" fontAlgn="ctr"/>
                      <a:r>
                        <a:rPr lang="en-US" altLang="ko-KR" sz="1100" dirty="0"/>
                        <a:t>Path </a:t>
                      </a:r>
                    </a:p>
                    <a:p>
                      <a:pPr algn="l" fontAlgn="ct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4062812890"/>
                  </a:ext>
                </a:extLst>
              </a:tr>
              <a:tr h="220980">
                <a:tc>
                  <a:txBody>
                    <a:bodyPr/>
                    <a:lstStyle/>
                    <a:p>
                      <a:pPr algn="l" fontAlgn="ctr"/>
                      <a:r>
                        <a:rPr lang="en-US" altLang="ko-KR" sz="1100" dirty="0"/>
                        <a:t>Proc</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381117244"/>
                  </a:ext>
                </a:extLst>
              </a:tr>
              <a:tr h="220980">
                <a:tc>
                  <a:txBody>
                    <a:bodyPr/>
                    <a:lstStyle/>
                    <a:p>
                      <a:pPr algn="l" fontAlgn="ctr"/>
                      <a:r>
                        <a:rPr lang="en-US" altLang="ko-KR" sz="1100" dirty="0" err="1"/>
                        <a:t>Btn</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132411722"/>
                  </a:ext>
                </a:extLst>
              </a:tr>
              <a:tr h="220980">
                <a:tc>
                  <a:txBody>
                    <a:bodyPr/>
                    <a:lstStyle/>
                    <a:p>
                      <a:pPr algn="l" fontAlgn="ctr"/>
                      <a:r>
                        <a:rPr lang="en-US" altLang="ko-KR" sz="1100" dirty="0"/>
                        <a:t>Act</a:t>
                      </a:r>
                    </a:p>
                    <a:p>
                      <a:pPr algn="l" fontAlgn="ct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258480610"/>
                  </a:ext>
                </a:extLst>
              </a:tr>
              <a:tr h="220980">
                <a:tc>
                  <a:txBody>
                    <a:bodyPr/>
                    <a:lstStyle/>
                    <a:p>
                      <a:pPr algn="l" fontAlgn="ctr"/>
                      <a:r>
                        <a:rPr lang="en-US" altLang="ko-KR" sz="1100" dirty="0"/>
                        <a:t>Int. Status</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489152686"/>
                  </a:ext>
                </a:extLst>
              </a:tr>
              <a:tr h="220980">
                <a:tc>
                  <a:txBody>
                    <a:bodyPr/>
                    <a:lstStyle/>
                    <a:p>
                      <a:pPr algn="l" fontAlgn="ctr"/>
                      <a:r>
                        <a:rPr lang="en-US" altLang="ko-KR" sz="1100" dirty="0"/>
                        <a:t>Cust. Status</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528407040"/>
                  </a:ext>
                </a:extLst>
              </a:tr>
              <a:tr h="220980">
                <a:tc>
                  <a:txBody>
                    <a:bodyPr/>
                    <a:lstStyle/>
                    <a:p>
                      <a:pPr algn="l" fontAlgn="ctr"/>
                      <a:r>
                        <a:rPr lang="en-US" altLang="ko-KR" sz="1100" b="0" i="0" u="none" strike="noStrike" dirty="0" err="1">
                          <a:solidFill>
                            <a:srgbClr val="000000"/>
                          </a:solidFill>
                          <a:effectLst/>
                          <a:latin typeface="맑은 고딕" panose="020B0503020000020004" pitchFamily="50" charset="-127"/>
                          <a:ea typeface="맑은 고딕" panose="020B0503020000020004" pitchFamily="50" charset="-127"/>
                        </a:rPr>
                        <a:t>Hotel_Status</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298074084"/>
                  </a:ext>
                </a:extLst>
              </a:tr>
            </a:tbl>
          </a:graphicData>
        </a:graphic>
      </p:graphicFrame>
      <p:graphicFrame>
        <p:nvGraphicFramePr>
          <p:cNvPr id="5" name="표 4">
            <a:extLst>
              <a:ext uri="{FF2B5EF4-FFF2-40B4-BE49-F238E27FC236}">
                <a16:creationId xmlns:a16="http://schemas.microsoft.com/office/drawing/2014/main" id="{8523F71B-3E51-BC05-646A-CC797D585E1B}"/>
              </a:ext>
            </a:extLst>
          </p:cNvPr>
          <p:cNvGraphicFramePr>
            <a:graphicFrameLocks noGrp="1"/>
          </p:cNvGraphicFramePr>
          <p:nvPr>
            <p:extLst>
              <p:ext uri="{D42A27DB-BD31-4B8C-83A1-F6EECF244321}">
                <p14:modId xmlns:p14="http://schemas.microsoft.com/office/powerpoint/2010/main" val="1572829384"/>
              </p:ext>
            </p:extLst>
          </p:nvPr>
        </p:nvGraphicFramePr>
        <p:xfrm>
          <a:off x="3637398" y="6570345"/>
          <a:ext cx="2179038" cy="1889760"/>
        </p:xfrm>
        <a:graphic>
          <a:graphicData uri="http://schemas.openxmlformats.org/drawingml/2006/table">
            <a:tbl>
              <a:tblPr>
                <a:tableStyleId>{5C22544A-7EE6-4342-B048-85BDC9FD1C3A}</a:tableStyleId>
              </a:tblPr>
              <a:tblGrid>
                <a:gridCol w="2179038">
                  <a:extLst>
                    <a:ext uri="{9D8B030D-6E8A-4147-A177-3AD203B41FA5}">
                      <a16:colId xmlns:a16="http://schemas.microsoft.com/office/drawing/2014/main" val="1514059343"/>
                    </a:ext>
                  </a:extLst>
                </a:gridCol>
              </a:tblGrid>
              <a:tr h="220980">
                <a:tc>
                  <a:txBody>
                    <a:bodyPr/>
                    <a:lstStyle/>
                    <a:p>
                      <a:pPr algn="l" fontAlgn="ctr"/>
                      <a:r>
                        <a:rPr lang="en-US" sz="1100" u="none" strike="noStrike" dirty="0">
                          <a:effectLst/>
                        </a:rPr>
                        <a:t>B/E   Adm</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872537081"/>
                  </a:ext>
                </a:extLst>
              </a:tr>
              <a:tr h="220980">
                <a:tc>
                  <a:txBody>
                    <a:bodyPr/>
                    <a:lstStyle/>
                    <a:p>
                      <a:pPr algn="l" fontAlgn="ctr"/>
                      <a:r>
                        <a:rPr lang="en-US" sz="1100" u="none" strike="noStrike" dirty="0">
                          <a:effectLst/>
                        </a:rPr>
                        <a:t>Hotel Bookings &gt; Booking detail </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090388464"/>
                  </a:ext>
                </a:extLst>
              </a:tr>
              <a:tr h="220980">
                <a:tc>
                  <a:txBody>
                    <a:bodyPr/>
                    <a:lstStyle/>
                    <a:p>
                      <a:pPr algn="l" fontAlgn="ctr"/>
                      <a:r>
                        <a:rPr lang="en-US" altLang="ko-KR" sz="1100" u="none" strike="noStrike" dirty="0">
                          <a:effectLst/>
                        </a:rPr>
                        <a:t>GBO / OP</a:t>
                      </a:r>
                      <a:r>
                        <a:rPr lang="ko-KR" altLang="en-US" sz="1100" u="none" strike="noStrike" dirty="0">
                          <a:effectLst/>
                        </a:rPr>
                        <a:t> </a:t>
                      </a:r>
                      <a:r>
                        <a:rPr lang="en-US" altLang="ko-KR" sz="1100" u="none" strike="noStrike" dirty="0">
                          <a:effectLst/>
                        </a:rPr>
                        <a:t>Team </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1463438329"/>
                  </a:ext>
                </a:extLst>
              </a:tr>
              <a:tr h="220980">
                <a:tc>
                  <a:txBody>
                    <a:bodyPr/>
                    <a:lstStyle/>
                    <a:p>
                      <a:pPr algn="l" fontAlgn="ct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Cancel</a:t>
                      </a:r>
                    </a:p>
                  </a:txBody>
                  <a:tcPr marL="7620" marR="7620" marT="7620" marB="0" anchor="ctr"/>
                </a:tc>
                <a:extLst>
                  <a:ext uri="{0D108BD9-81ED-4DB2-BD59-A6C34878D82A}">
                    <a16:rowId xmlns:a16="http://schemas.microsoft.com/office/drawing/2014/main" val="3621905383"/>
                  </a:ext>
                </a:extLst>
              </a:tr>
              <a:tr h="220980">
                <a:tc>
                  <a:txBody>
                    <a:bodyPr/>
                    <a:lstStyle/>
                    <a:p>
                      <a:pPr algn="l" fontAlgn="ctr"/>
                      <a:r>
                        <a:rPr lang="en-US" altLang="ko-KR" sz="1100" dirty="0"/>
                        <a:t>Booking Cancellation in Progress</a:t>
                      </a:r>
                    </a:p>
                    <a:p>
                      <a:pPr algn="l" fontAlgn="ct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210973927"/>
                  </a:ext>
                </a:extLst>
              </a:tr>
              <a:tr h="220980">
                <a:tc>
                  <a:txBody>
                    <a:bodyPr/>
                    <a:lstStyle/>
                    <a:p>
                      <a:pPr algn="l" fontAlgn="ctr"/>
                      <a:r>
                        <a:rPr lang="en-US" altLang="ko-KR" sz="1100" b="0" i="0" u="none" strike="noStrike" dirty="0">
                          <a:solidFill>
                            <a:srgbClr val="000000"/>
                          </a:solidFill>
                          <a:effectLst/>
                          <a:latin typeface="맑은 고딕" panose="020B0503020000020004" pitchFamily="50" charset="-127"/>
                          <a:ea typeface="+mn-ea"/>
                        </a:rPr>
                        <a:t>Cancelled(</a:t>
                      </a:r>
                      <a:r>
                        <a:rPr lang="en-US" altLang="ko-KR" sz="1100" u="none" strike="noStrike" dirty="0">
                          <a:effectLst/>
                        </a:rPr>
                        <a:t>Request</a:t>
                      </a:r>
                      <a:r>
                        <a:rPr lang="en-US" altLang="ko-KR" sz="1100" b="0" i="0" u="none" strike="noStrike" dirty="0">
                          <a:solidFill>
                            <a:srgbClr val="000000"/>
                          </a:solidFill>
                          <a:effectLst/>
                          <a:latin typeface="맑은 고딕" panose="020B0503020000020004" pitchFamily="50" charset="-127"/>
                          <a:ea typeface="+mn-ea"/>
                        </a:rPr>
                        <a:t>)</a:t>
                      </a:r>
                    </a:p>
                  </a:txBody>
                  <a:tcPr marL="7620" marR="7620" marT="7620" marB="0" anchor="ctr"/>
                </a:tc>
                <a:extLst>
                  <a:ext uri="{0D108BD9-81ED-4DB2-BD59-A6C34878D82A}">
                    <a16:rowId xmlns:a16="http://schemas.microsoft.com/office/drawing/2014/main" val="3797555401"/>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1972084146"/>
                  </a:ext>
                </a:extLst>
              </a:tr>
              <a:tr h="220980">
                <a:tc>
                  <a:txBody>
                    <a:bodyPr/>
                    <a:lstStyle/>
                    <a:p>
                      <a:pPr algn="l" fontAlgn="ctr"/>
                      <a:r>
                        <a:rPr lang="en-US" altLang="ko-KR" sz="1100" b="0" i="0" u="none" strike="noStrike" dirty="0">
                          <a:solidFill>
                            <a:srgbClr val="000000"/>
                          </a:solidFill>
                          <a:effectLst/>
                          <a:latin typeface="맑은 고딕" panose="020B0503020000020004" pitchFamily="50" charset="-127"/>
                          <a:ea typeface="+mn-ea"/>
                        </a:rPr>
                        <a:t>Cancelled</a:t>
                      </a:r>
                    </a:p>
                  </a:txBody>
                  <a:tcPr marL="7620" marR="7620" marT="7620" marB="0" anchor="ctr"/>
                </a:tc>
                <a:extLst>
                  <a:ext uri="{0D108BD9-81ED-4DB2-BD59-A6C34878D82A}">
                    <a16:rowId xmlns:a16="http://schemas.microsoft.com/office/drawing/2014/main" val="4240209932"/>
                  </a:ext>
                </a:extLst>
              </a:tr>
            </a:tbl>
          </a:graphicData>
        </a:graphic>
      </p:graphicFrame>
      <p:graphicFrame>
        <p:nvGraphicFramePr>
          <p:cNvPr id="13" name="표 12">
            <a:extLst>
              <a:ext uri="{FF2B5EF4-FFF2-40B4-BE49-F238E27FC236}">
                <a16:creationId xmlns:a16="http://schemas.microsoft.com/office/drawing/2014/main" id="{3B56BACB-4328-D402-129D-7E13990A0736}"/>
              </a:ext>
            </a:extLst>
          </p:cNvPr>
          <p:cNvGraphicFramePr>
            <a:graphicFrameLocks noGrp="1"/>
          </p:cNvGraphicFramePr>
          <p:nvPr>
            <p:extLst>
              <p:ext uri="{D42A27DB-BD31-4B8C-83A1-F6EECF244321}">
                <p14:modId xmlns:p14="http://schemas.microsoft.com/office/powerpoint/2010/main" val="448976540"/>
              </p:ext>
            </p:extLst>
          </p:nvPr>
        </p:nvGraphicFramePr>
        <p:xfrm>
          <a:off x="8584148" y="6578283"/>
          <a:ext cx="2306548" cy="1889760"/>
        </p:xfrm>
        <a:graphic>
          <a:graphicData uri="http://schemas.openxmlformats.org/drawingml/2006/table">
            <a:tbl>
              <a:tblPr>
                <a:tableStyleId>{5C22544A-7EE6-4342-B048-85BDC9FD1C3A}</a:tableStyleId>
              </a:tblPr>
              <a:tblGrid>
                <a:gridCol w="2306548">
                  <a:extLst>
                    <a:ext uri="{9D8B030D-6E8A-4147-A177-3AD203B41FA5}">
                      <a16:colId xmlns:a16="http://schemas.microsoft.com/office/drawing/2014/main" val="2757941810"/>
                    </a:ext>
                  </a:extLst>
                </a:gridCol>
              </a:tblGrid>
              <a:tr h="220980">
                <a:tc>
                  <a:txBody>
                    <a:bodyPr/>
                    <a:lstStyle/>
                    <a:p>
                      <a:pPr algn="l" fontAlgn="ctr"/>
                      <a:r>
                        <a:rPr lang="en-US" altLang="ko-KR" sz="1100" u="none" strike="noStrike" dirty="0">
                          <a:effectLst/>
                        </a:rPr>
                        <a:t>B/E   Adm</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2992886157"/>
                  </a:ext>
                </a:extLst>
              </a:tr>
              <a:tr h="220980">
                <a:tc>
                  <a:txBody>
                    <a:bodyPr/>
                    <a:lstStyle/>
                    <a:p>
                      <a:pPr algn="l" fontAlgn="ctr"/>
                      <a:r>
                        <a:rPr lang="en-US" sz="1100" u="none" strike="noStrike" dirty="0">
                          <a:effectLst/>
                        </a:rPr>
                        <a:t>Hotel Bookings &gt; Booking detail </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847941843"/>
                  </a:ext>
                </a:extLst>
              </a:tr>
              <a:tr h="220980">
                <a:tc>
                  <a:txBody>
                    <a:bodyPr/>
                    <a:lstStyle/>
                    <a:p>
                      <a:pPr algn="l" fontAlgn="ctr"/>
                      <a:r>
                        <a:rPr lang="en-US" sz="1100" u="none" strike="noStrike">
                          <a:effectLst/>
                        </a:rPr>
                        <a:t>Account Part</a:t>
                      </a:r>
                      <a:endParaRPr 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4176741176"/>
                  </a:ext>
                </a:extLst>
              </a:tr>
              <a:tr h="220980">
                <a:tc>
                  <a:txBody>
                    <a:bodyPr/>
                    <a:lstStyle/>
                    <a:p>
                      <a:pPr algn="l" fontAlgn="ctr"/>
                      <a:r>
                        <a:rPr lang="en-US" sz="1100" u="none" strike="noStrike">
                          <a:effectLst/>
                        </a:rPr>
                        <a:t>RFND</a:t>
                      </a:r>
                      <a:endParaRPr 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046165943"/>
                  </a:ext>
                </a:extLst>
              </a:tr>
              <a:tr h="220980">
                <a:tc>
                  <a:txBody>
                    <a:bodyPr/>
                    <a:lstStyle/>
                    <a:p>
                      <a:pPr algn="l" fontAlgn="ctr"/>
                      <a:r>
                        <a:rPr lang="en-US" altLang="ko-KR" sz="1100" dirty="0"/>
                        <a:t>Refund Processing and Booking Cancellation Status Change</a:t>
                      </a:r>
                      <a:endParaRPr lang="ko-KR" altLang="en-US"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1455854902"/>
                  </a:ext>
                </a:extLst>
              </a:tr>
              <a:tr h="220980">
                <a:tc>
                  <a:txBody>
                    <a:bodyPr/>
                    <a:lstStyle/>
                    <a:p>
                      <a:pPr algn="l" fontAlgn="ctr"/>
                      <a:r>
                        <a:rPr lang="en-US" sz="1100" u="none" strike="noStrike" dirty="0">
                          <a:effectLst/>
                        </a:rPr>
                        <a:t>Cancelled</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873396776"/>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482638003"/>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1107981767"/>
                  </a:ext>
                </a:extLst>
              </a:tr>
            </a:tbl>
          </a:graphicData>
        </a:graphic>
      </p:graphicFrame>
      <p:sp>
        <p:nvSpPr>
          <p:cNvPr id="21" name="직사각형 20">
            <a:extLst>
              <a:ext uri="{FF2B5EF4-FFF2-40B4-BE49-F238E27FC236}">
                <a16:creationId xmlns:a16="http://schemas.microsoft.com/office/drawing/2014/main" id="{46F28FFA-5927-D968-2093-48E03DAD2EF5}"/>
              </a:ext>
            </a:extLst>
          </p:cNvPr>
          <p:cNvSpPr/>
          <p:nvPr/>
        </p:nvSpPr>
        <p:spPr>
          <a:xfrm>
            <a:off x="3660686" y="6094085"/>
            <a:ext cx="2155750" cy="360040"/>
          </a:xfrm>
          <a:prstGeom prst="rect">
            <a:avLst/>
          </a:prstGeom>
          <a:solidFill>
            <a:schemeClr val="bg1">
              <a:lumMod val="9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100" b="1" dirty="0">
                <a:solidFill>
                  <a:schemeClr val="tx1"/>
                </a:solidFill>
              </a:rPr>
              <a:t>Booking Cancellation in Progress</a:t>
            </a:r>
            <a:endParaRPr lang="ko-KR" altLang="en-US" sz="1100" b="1" dirty="0">
              <a:solidFill>
                <a:schemeClr val="tx1"/>
              </a:solidFill>
            </a:endParaRPr>
          </a:p>
        </p:txBody>
      </p:sp>
      <p:graphicFrame>
        <p:nvGraphicFramePr>
          <p:cNvPr id="23" name="표 22">
            <a:extLst>
              <a:ext uri="{FF2B5EF4-FFF2-40B4-BE49-F238E27FC236}">
                <a16:creationId xmlns:a16="http://schemas.microsoft.com/office/drawing/2014/main" id="{8F65F98D-CE74-EC5F-05F6-39BF2648BAEF}"/>
              </a:ext>
            </a:extLst>
          </p:cNvPr>
          <p:cNvGraphicFramePr>
            <a:graphicFrameLocks noGrp="1"/>
          </p:cNvGraphicFramePr>
          <p:nvPr>
            <p:extLst>
              <p:ext uri="{D42A27DB-BD31-4B8C-83A1-F6EECF244321}">
                <p14:modId xmlns:p14="http://schemas.microsoft.com/office/powerpoint/2010/main" val="1853006785"/>
              </p:ext>
            </p:extLst>
          </p:nvPr>
        </p:nvGraphicFramePr>
        <p:xfrm>
          <a:off x="6061830" y="6544945"/>
          <a:ext cx="2287498" cy="1889760"/>
        </p:xfrm>
        <a:graphic>
          <a:graphicData uri="http://schemas.openxmlformats.org/drawingml/2006/table">
            <a:tbl>
              <a:tblPr>
                <a:tableStyleId>{5C22544A-7EE6-4342-B048-85BDC9FD1C3A}</a:tableStyleId>
              </a:tblPr>
              <a:tblGrid>
                <a:gridCol w="2287498">
                  <a:extLst>
                    <a:ext uri="{9D8B030D-6E8A-4147-A177-3AD203B41FA5}">
                      <a16:colId xmlns:a16="http://schemas.microsoft.com/office/drawing/2014/main" val="1058228880"/>
                    </a:ext>
                  </a:extLst>
                </a:gridCol>
              </a:tblGrid>
              <a:tr h="220980">
                <a:tc>
                  <a:txBody>
                    <a:bodyPr/>
                    <a:lstStyle/>
                    <a:p>
                      <a:pPr algn="l" fontAlgn="ctr"/>
                      <a:r>
                        <a:rPr lang="en-US" altLang="ko-KR" sz="1100" u="none" strike="noStrike" dirty="0">
                          <a:effectLst/>
                        </a:rPr>
                        <a:t>B/E   Adm</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1963698171"/>
                  </a:ext>
                </a:extLst>
              </a:tr>
              <a:tr h="220980">
                <a:tc>
                  <a:txBody>
                    <a:bodyPr/>
                    <a:lstStyle/>
                    <a:p>
                      <a:pPr algn="l" fontAlgn="ctr"/>
                      <a:r>
                        <a:rPr lang="en-US" sz="1100" u="none" strike="noStrike" dirty="0">
                          <a:effectLst/>
                        </a:rPr>
                        <a:t>Hotel Bookings &gt; Booking detail </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358034073"/>
                  </a:ext>
                </a:extLst>
              </a:tr>
              <a:tr h="220980">
                <a:tc>
                  <a:txBody>
                    <a:bodyPr/>
                    <a:lstStyle/>
                    <a:p>
                      <a:pPr algn="l" fontAlgn="ctr"/>
                      <a:r>
                        <a:rPr lang="en-US" altLang="ko-KR" sz="1100" u="none" strike="noStrike" dirty="0">
                          <a:effectLst/>
                        </a:rPr>
                        <a:t>GBO / OP</a:t>
                      </a:r>
                      <a:r>
                        <a:rPr lang="ko-KR" altLang="en-US" sz="1100" u="none" strike="noStrike" dirty="0">
                          <a:effectLst/>
                        </a:rPr>
                        <a:t> </a:t>
                      </a:r>
                      <a:r>
                        <a:rPr lang="en-US" altLang="ko-KR" sz="1100" u="none" strike="noStrike" dirty="0">
                          <a:effectLst/>
                        </a:rPr>
                        <a:t>Team </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3950471823"/>
                  </a:ext>
                </a:extLst>
              </a:tr>
              <a:tr h="220980">
                <a:tc>
                  <a:txBody>
                    <a:bodyPr/>
                    <a:lstStyle/>
                    <a:p>
                      <a:pPr algn="l" fontAlgn="ctr"/>
                      <a:r>
                        <a:rPr lang="en-US" sz="1100" u="none" strike="noStrike" dirty="0">
                          <a:effectLst/>
                        </a:rPr>
                        <a:t>Payment Cancel</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727536879"/>
                  </a:ext>
                </a:extLst>
              </a:tr>
              <a:tr h="220980">
                <a:tc>
                  <a:txBody>
                    <a:bodyPr/>
                    <a:lstStyle/>
                    <a:p>
                      <a:pPr algn="l" fontAlgn="ctr"/>
                      <a:r>
                        <a:rPr lang="en-US" altLang="ko-KR" sz="1100" dirty="0"/>
                        <a:t>Booking Cancellation Approval</a:t>
                      </a:r>
                    </a:p>
                    <a:p>
                      <a:pPr algn="l" fontAlgn="ct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4013761688"/>
                  </a:ext>
                </a:extLst>
              </a:tr>
              <a:tr h="220980">
                <a:tc>
                  <a:txBody>
                    <a:bodyPr/>
                    <a:lstStyle/>
                    <a:p>
                      <a:pPr algn="l" fontAlgn="ctr"/>
                      <a:r>
                        <a:rPr lang="en-US" sz="1100" u="none" strike="noStrike" dirty="0">
                          <a:effectLst/>
                        </a:rPr>
                        <a:t>Cancel Confirmed</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904582780"/>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307310572"/>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3199056755"/>
                  </a:ext>
                </a:extLst>
              </a:tr>
            </a:tbl>
          </a:graphicData>
        </a:graphic>
      </p:graphicFrame>
      <p:sp>
        <p:nvSpPr>
          <p:cNvPr id="24" name="직사각형 23">
            <a:extLst>
              <a:ext uri="{FF2B5EF4-FFF2-40B4-BE49-F238E27FC236}">
                <a16:creationId xmlns:a16="http://schemas.microsoft.com/office/drawing/2014/main" id="{EE682D6C-694C-E838-EC16-306B3B6E9DD3}"/>
              </a:ext>
            </a:extLst>
          </p:cNvPr>
          <p:cNvSpPr/>
          <p:nvPr/>
        </p:nvSpPr>
        <p:spPr>
          <a:xfrm>
            <a:off x="6056664" y="6089822"/>
            <a:ext cx="2287498" cy="360040"/>
          </a:xfrm>
          <a:prstGeom prst="rect">
            <a:avLst/>
          </a:prstGeom>
          <a:solidFill>
            <a:schemeClr val="bg1">
              <a:lumMod val="9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100" b="1" dirty="0">
                <a:solidFill>
                  <a:schemeClr val="tx1"/>
                </a:solidFill>
              </a:rPr>
              <a:t>Booking Cancellation Approved</a:t>
            </a:r>
            <a:endParaRPr lang="ko-KR" altLang="en-US" sz="1100" b="1" dirty="0">
              <a:solidFill>
                <a:schemeClr val="tx1"/>
              </a:solidFill>
            </a:endParaRPr>
          </a:p>
        </p:txBody>
      </p:sp>
      <p:sp>
        <p:nvSpPr>
          <p:cNvPr id="25" name="직사각형 24">
            <a:extLst>
              <a:ext uri="{FF2B5EF4-FFF2-40B4-BE49-F238E27FC236}">
                <a16:creationId xmlns:a16="http://schemas.microsoft.com/office/drawing/2014/main" id="{31281736-0A88-C9F8-09FD-6CF8687ACCD9}"/>
              </a:ext>
            </a:extLst>
          </p:cNvPr>
          <p:cNvSpPr/>
          <p:nvPr/>
        </p:nvSpPr>
        <p:spPr>
          <a:xfrm>
            <a:off x="8578982" y="6095405"/>
            <a:ext cx="2306548" cy="360040"/>
          </a:xfrm>
          <a:prstGeom prst="rect">
            <a:avLst/>
          </a:prstGeom>
          <a:solidFill>
            <a:schemeClr val="bg1">
              <a:lumMod val="9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100" b="1" dirty="0">
                <a:solidFill>
                  <a:schemeClr val="tx1"/>
                </a:solidFill>
              </a:rPr>
              <a:t>Booking Cancellation and Refund</a:t>
            </a:r>
            <a:endParaRPr lang="ko-KR" altLang="en-US" sz="1100" b="1" dirty="0">
              <a:solidFill>
                <a:schemeClr val="tx1"/>
              </a:solidFill>
            </a:endParaRPr>
          </a:p>
        </p:txBody>
      </p:sp>
      <p:graphicFrame>
        <p:nvGraphicFramePr>
          <p:cNvPr id="34" name="표 33">
            <a:extLst>
              <a:ext uri="{FF2B5EF4-FFF2-40B4-BE49-F238E27FC236}">
                <a16:creationId xmlns:a16="http://schemas.microsoft.com/office/drawing/2014/main" id="{E9E475EF-EF7C-6825-1933-E91C406C6F13}"/>
              </a:ext>
            </a:extLst>
          </p:cNvPr>
          <p:cNvGraphicFramePr>
            <a:graphicFrameLocks noGrp="1"/>
          </p:cNvGraphicFramePr>
          <p:nvPr>
            <p:extLst>
              <p:ext uri="{D42A27DB-BD31-4B8C-83A1-F6EECF244321}">
                <p14:modId xmlns:p14="http://schemas.microsoft.com/office/powerpoint/2010/main" val="3037706204"/>
              </p:ext>
            </p:extLst>
          </p:nvPr>
        </p:nvGraphicFramePr>
        <p:xfrm>
          <a:off x="1241624" y="6565583"/>
          <a:ext cx="2179038" cy="1889760"/>
        </p:xfrm>
        <a:graphic>
          <a:graphicData uri="http://schemas.openxmlformats.org/drawingml/2006/table">
            <a:tbl>
              <a:tblPr>
                <a:tableStyleId>{5C22544A-7EE6-4342-B048-85BDC9FD1C3A}</a:tableStyleId>
              </a:tblPr>
              <a:tblGrid>
                <a:gridCol w="2179038">
                  <a:extLst>
                    <a:ext uri="{9D8B030D-6E8A-4147-A177-3AD203B41FA5}">
                      <a16:colId xmlns:a16="http://schemas.microsoft.com/office/drawing/2014/main" val="1514059343"/>
                    </a:ext>
                  </a:extLst>
                </a:gridCol>
              </a:tblGrid>
              <a:tr h="220980">
                <a:tc>
                  <a:txBody>
                    <a:bodyPr/>
                    <a:lstStyle/>
                    <a:p>
                      <a:pPr algn="l" fontAlgn="ctr"/>
                      <a:r>
                        <a:rPr lang="en-US" sz="1100" u="none" strike="noStrike" dirty="0">
                          <a:effectLst/>
                        </a:rPr>
                        <a:t>B/E   Adm</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872537081"/>
                  </a:ext>
                </a:extLst>
              </a:tr>
              <a:tr h="220980">
                <a:tc>
                  <a:txBody>
                    <a:bodyPr/>
                    <a:lstStyle/>
                    <a:p>
                      <a:pPr algn="l" fontAlgn="ctr"/>
                      <a:r>
                        <a:rPr lang="en-US" sz="1100" u="none" strike="noStrike" dirty="0">
                          <a:effectLst/>
                        </a:rPr>
                        <a:t>Hotel Bookings &gt; Booking detail </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090388464"/>
                  </a:ext>
                </a:extLst>
              </a:tr>
              <a:tr h="220980">
                <a:tc>
                  <a:txBody>
                    <a:bodyPr/>
                    <a:lstStyle/>
                    <a:p>
                      <a:pPr algn="l" fontAlgn="ctr"/>
                      <a:r>
                        <a:rPr lang="en-US" sz="1100" u="none" strike="noStrike">
                          <a:effectLst/>
                        </a:rPr>
                        <a:t>GBO Team</a:t>
                      </a:r>
                      <a:endParaRPr 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463438329"/>
                  </a:ext>
                </a:extLst>
              </a:tr>
              <a:tr h="220980">
                <a:tc>
                  <a:txBody>
                    <a:bodyPr/>
                    <a:lstStyle/>
                    <a:p>
                      <a:pPr algn="l" fontAlgn="ct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a:t>
                      </a:r>
                    </a:p>
                  </a:txBody>
                  <a:tcPr marL="7620" marR="7620" marT="7620" marB="0" anchor="ctr"/>
                </a:tc>
                <a:extLst>
                  <a:ext uri="{0D108BD9-81ED-4DB2-BD59-A6C34878D82A}">
                    <a16:rowId xmlns:a16="http://schemas.microsoft.com/office/drawing/2014/main" val="3621905383"/>
                  </a:ext>
                </a:extLst>
              </a:tr>
              <a:tr h="220980">
                <a:tc>
                  <a:txBody>
                    <a:bodyPr/>
                    <a:lstStyle/>
                    <a:p>
                      <a:pPr algn="l" fontAlgn="ctr"/>
                      <a:r>
                        <a:rPr lang="en-US" altLang="ko-KR" sz="1100" dirty="0"/>
                        <a:t>Booking Cancellation Received</a:t>
                      </a:r>
                    </a:p>
                    <a:p>
                      <a:pPr algn="l" fontAlgn="ct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210973927"/>
                  </a:ext>
                </a:extLst>
              </a:tr>
              <a:tr h="220980">
                <a:tc>
                  <a:txBody>
                    <a:bodyPr/>
                    <a:lstStyle/>
                    <a:p>
                      <a:pPr algn="l" fontAlgn="ctr"/>
                      <a:r>
                        <a:rPr lang="en-US" sz="1100" u="none" strike="noStrike" dirty="0">
                          <a:effectLst/>
                        </a:rPr>
                        <a:t>Confirmed</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797555401"/>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Confirmed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3488278154"/>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Confirmed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1759656732"/>
                  </a:ext>
                </a:extLst>
              </a:tr>
            </a:tbl>
          </a:graphicData>
        </a:graphic>
      </p:graphicFrame>
      <p:sp>
        <p:nvSpPr>
          <p:cNvPr id="35" name="직사각형 34">
            <a:extLst>
              <a:ext uri="{FF2B5EF4-FFF2-40B4-BE49-F238E27FC236}">
                <a16:creationId xmlns:a16="http://schemas.microsoft.com/office/drawing/2014/main" id="{05CF559D-FC9F-4D7E-1EE3-C7F933B87BB3}"/>
              </a:ext>
            </a:extLst>
          </p:cNvPr>
          <p:cNvSpPr/>
          <p:nvPr/>
        </p:nvSpPr>
        <p:spPr>
          <a:xfrm>
            <a:off x="1264912" y="6089323"/>
            <a:ext cx="2155750" cy="360040"/>
          </a:xfrm>
          <a:prstGeom prst="rect">
            <a:avLst/>
          </a:prstGeom>
          <a:solidFill>
            <a:schemeClr val="bg1">
              <a:lumMod val="9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100" b="1" dirty="0">
                <a:solidFill>
                  <a:schemeClr val="tx1"/>
                </a:solidFill>
              </a:rPr>
              <a:t>Booking Cancellation Received</a:t>
            </a:r>
            <a:endParaRPr lang="ko-KR" altLang="en-US" sz="1100" b="1" dirty="0">
              <a:solidFill>
                <a:schemeClr val="tx1"/>
              </a:solidFill>
            </a:endParaRPr>
          </a:p>
        </p:txBody>
      </p:sp>
      <p:graphicFrame>
        <p:nvGraphicFramePr>
          <p:cNvPr id="37" name="표 36">
            <a:extLst>
              <a:ext uri="{FF2B5EF4-FFF2-40B4-BE49-F238E27FC236}">
                <a16:creationId xmlns:a16="http://schemas.microsoft.com/office/drawing/2014/main" id="{71F11051-61CD-47D0-F576-B09542F7C07A}"/>
              </a:ext>
            </a:extLst>
          </p:cNvPr>
          <p:cNvGraphicFramePr>
            <a:graphicFrameLocks noGrp="1"/>
          </p:cNvGraphicFramePr>
          <p:nvPr>
            <p:extLst>
              <p:ext uri="{D42A27DB-BD31-4B8C-83A1-F6EECF244321}">
                <p14:modId xmlns:p14="http://schemas.microsoft.com/office/powerpoint/2010/main" val="1092462090"/>
              </p:ext>
            </p:extLst>
          </p:nvPr>
        </p:nvGraphicFramePr>
        <p:xfrm>
          <a:off x="155154" y="6566029"/>
          <a:ext cx="845046" cy="1889760"/>
        </p:xfrm>
        <a:graphic>
          <a:graphicData uri="http://schemas.openxmlformats.org/drawingml/2006/table">
            <a:tbl>
              <a:tblPr>
                <a:tableStyleId>{5C22544A-7EE6-4342-B048-85BDC9FD1C3A}</a:tableStyleId>
              </a:tblPr>
              <a:tblGrid>
                <a:gridCol w="845046">
                  <a:extLst>
                    <a:ext uri="{9D8B030D-6E8A-4147-A177-3AD203B41FA5}">
                      <a16:colId xmlns:a16="http://schemas.microsoft.com/office/drawing/2014/main" val="2572217339"/>
                    </a:ext>
                  </a:extLst>
                </a:gridCol>
              </a:tblGrid>
              <a:tr h="220980">
                <a:tc>
                  <a:txBody>
                    <a:bodyPr/>
                    <a:lstStyle/>
                    <a:p>
                      <a:pPr algn="l" fontAlgn="ctr"/>
                      <a:r>
                        <a:rPr lang="en-US" altLang="ko-KR" sz="1100" u="none" strike="noStrike" dirty="0">
                          <a:effectLst/>
                        </a:rPr>
                        <a:t>Loc</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129298099"/>
                  </a:ext>
                </a:extLst>
              </a:tr>
              <a:tr h="220980">
                <a:tc>
                  <a:txBody>
                    <a:bodyPr/>
                    <a:lstStyle/>
                    <a:p>
                      <a:pPr algn="l" fontAlgn="ctr"/>
                      <a:r>
                        <a:rPr lang="en-US" altLang="ko-KR" sz="1100" dirty="0"/>
                        <a:t>Path </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4062812890"/>
                  </a:ext>
                </a:extLst>
              </a:tr>
              <a:tr h="220980">
                <a:tc>
                  <a:txBody>
                    <a:bodyPr/>
                    <a:lstStyle/>
                    <a:p>
                      <a:pPr algn="l" fontAlgn="ctr"/>
                      <a:r>
                        <a:rPr lang="en-US" altLang="ko-KR" sz="1100" dirty="0"/>
                        <a:t>Proc</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381117244"/>
                  </a:ext>
                </a:extLst>
              </a:tr>
              <a:tr h="220980">
                <a:tc>
                  <a:txBody>
                    <a:bodyPr/>
                    <a:lstStyle/>
                    <a:p>
                      <a:pPr algn="l" fontAlgn="ctr"/>
                      <a:r>
                        <a:rPr lang="en-US" altLang="ko-KR" sz="1100" dirty="0" err="1"/>
                        <a:t>Btn</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132411722"/>
                  </a:ext>
                </a:extLst>
              </a:tr>
              <a:tr h="220980">
                <a:tc>
                  <a:txBody>
                    <a:bodyPr/>
                    <a:lstStyle/>
                    <a:p>
                      <a:pPr algn="l" fontAlgn="ctr"/>
                      <a:r>
                        <a:rPr lang="en-US" altLang="ko-KR" sz="1100" dirty="0"/>
                        <a:t>Act</a:t>
                      </a:r>
                    </a:p>
                    <a:p>
                      <a:pPr algn="l" fontAlgn="ct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258480610"/>
                  </a:ext>
                </a:extLst>
              </a:tr>
              <a:tr h="220980">
                <a:tc>
                  <a:txBody>
                    <a:bodyPr/>
                    <a:lstStyle/>
                    <a:p>
                      <a:pPr algn="l" fontAlgn="ctr"/>
                      <a:r>
                        <a:rPr lang="en-US" altLang="ko-KR" sz="1100" dirty="0"/>
                        <a:t>Int. Status</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489152686"/>
                  </a:ext>
                </a:extLst>
              </a:tr>
              <a:tr h="220980">
                <a:tc>
                  <a:txBody>
                    <a:bodyPr/>
                    <a:lstStyle/>
                    <a:p>
                      <a:pPr algn="l" fontAlgn="ctr"/>
                      <a:r>
                        <a:rPr lang="en-US" altLang="ko-KR" sz="1100" dirty="0"/>
                        <a:t>Cust. Status</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528407040"/>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b="0" i="0" u="none" strike="noStrike" dirty="0" err="1">
                          <a:solidFill>
                            <a:srgbClr val="000000"/>
                          </a:solidFill>
                          <a:effectLst/>
                          <a:latin typeface="맑은 고딕" panose="020B0503020000020004" pitchFamily="50" charset="-127"/>
                          <a:ea typeface="+mn-ea"/>
                        </a:rPr>
                        <a:t>Hotel_Status</a:t>
                      </a:r>
                      <a:endParaRPr lang="ko-KR" altLang="en-US"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4200289689"/>
                  </a:ext>
                </a:extLst>
              </a:tr>
            </a:tbl>
          </a:graphicData>
        </a:graphic>
      </p:graphicFrame>
      <p:cxnSp>
        <p:nvCxnSpPr>
          <p:cNvPr id="2" name="직선 화살표 연결선 1">
            <a:extLst>
              <a:ext uri="{FF2B5EF4-FFF2-40B4-BE49-F238E27FC236}">
                <a16:creationId xmlns:a16="http://schemas.microsoft.com/office/drawing/2014/main" id="{14075A1E-824F-0779-6464-B20ABA95150F}"/>
              </a:ext>
            </a:extLst>
          </p:cNvPr>
          <p:cNvCxnSpPr/>
          <p:nvPr/>
        </p:nvCxnSpPr>
        <p:spPr>
          <a:xfrm>
            <a:off x="10885530" y="4322688"/>
            <a:ext cx="0" cy="261798"/>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B2A55288-BDEA-EF1D-7CD9-43D1C50B7250}"/>
              </a:ext>
            </a:extLst>
          </p:cNvPr>
          <p:cNvSpPr txBox="1"/>
          <p:nvPr/>
        </p:nvSpPr>
        <p:spPr>
          <a:xfrm>
            <a:off x="9065096" y="4568066"/>
            <a:ext cx="3656770" cy="215444"/>
          </a:xfrm>
          <a:prstGeom prst="rect">
            <a:avLst/>
          </a:prstGeom>
          <a:noFill/>
        </p:spPr>
        <p:txBody>
          <a:bodyPr wrap="none" rtlCol="0">
            <a:spAutoFit/>
          </a:bodyPr>
          <a:lstStyle/>
          <a:p>
            <a:r>
              <a:rPr lang="en-US" altLang="ko-KR" sz="800" dirty="0"/>
              <a:t>Display as "Cancelled" or "Cancelled(replied)" according to existing policy.</a:t>
            </a:r>
            <a:endParaRPr lang="ko-KR" altLang="en-US" sz="900" spc="-100" dirty="0">
              <a:solidFill>
                <a:srgbClr val="133146"/>
              </a:solidFill>
            </a:endParaRPr>
          </a:p>
        </p:txBody>
      </p:sp>
      <p:cxnSp>
        <p:nvCxnSpPr>
          <p:cNvPr id="4" name="직선 화살표 연결선 3">
            <a:extLst>
              <a:ext uri="{FF2B5EF4-FFF2-40B4-BE49-F238E27FC236}">
                <a16:creationId xmlns:a16="http://schemas.microsoft.com/office/drawing/2014/main" id="{7478A388-A464-0FF0-7346-8B88BF4296D4}"/>
              </a:ext>
            </a:extLst>
          </p:cNvPr>
          <p:cNvCxnSpPr/>
          <p:nvPr/>
        </p:nvCxnSpPr>
        <p:spPr>
          <a:xfrm>
            <a:off x="9610553" y="8491672"/>
            <a:ext cx="0" cy="261798"/>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89A2EC4D-1545-15B9-D10F-2094191DD621}"/>
              </a:ext>
            </a:extLst>
          </p:cNvPr>
          <p:cNvSpPr txBox="1"/>
          <p:nvPr/>
        </p:nvSpPr>
        <p:spPr>
          <a:xfrm>
            <a:off x="7790119" y="8737050"/>
            <a:ext cx="3656770" cy="215444"/>
          </a:xfrm>
          <a:prstGeom prst="rect">
            <a:avLst/>
          </a:prstGeom>
          <a:noFill/>
        </p:spPr>
        <p:txBody>
          <a:bodyPr wrap="none" rtlCol="0">
            <a:spAutoFit/>
          </a:bodyPr>
          <a:lstStyle/>
          <a:p>
            <a:r>
              <a:rPr lang="en-US" altLang="ko-KR" sz="800" dirty="0"/>
              <a:t>Display as "Cancelled" or "Cancelled(replied)" according to existing policy.</a:t>
            </a:r>
            <a:endParaRPr lang="ko-KR" altLang="en-US" sz="900" spc="-100" dirty="0">
              <a:solidFill>
                <a:srgbClr val="133146"/>
              </a:solidFill>
            </a:endParaRPr>
          </a:p>
        </p:txBody>
      </p:sp>
      <p:sp>
        <p:nvSpPr>
          <p:cNvPr id="19" name="TextBox 18">
            <a:extLst>
              <a:ext uri="{FF2B5EF4-FFF2-40B4-BE49-F238E27FC236}">
                <a16:creationId xmlns:a16="http://schemas.microsoft.com/office/drawing/2014/main" id="{916E516D-272F-7DE2-C9F0-F4D8970CC2C6}"/>
              </a:ext>
            </a:extLst>
          </p:cNvPr>
          <p:cNvSpPr txBox="1"/>
          <p:nvPr/>
        </p:nvSpPr>
        <p:spPr>
          <a:xfrm>
            <a:off x="214690" y="5310642"/>
            <a:ext cx="5047600" cy="338554"/>
          </a:xfrm>
          <a:prstGeom prst="rect">
            <a:avLst/>
          </a:prstGeom>
          <a:noFill/>
        </p:spPr>
        <p:txBody>
          <a:bodyPr wrap="none" rtlCol="0">
            <a:spAutoFit/>
          </a:bodyPr>
          <a:lstStyle/>
          <a:p>
            <a:r>
              <a:rPr lang="en-US" altLang="ko-KR" sz="1600" b="1" spc="-100" dirty="0">
                <a:solidFill>
                  <a:srgbClr val="133146"/>
                </a:solidFill>
              </a:rPr>
              <a:t>Virtual Account Cancellation Process (Admin Processing)</a:t>
            </a:r>
            <a:endParaRPr lang="ko-KR" altLang="en-US" sz="1600" b="1" spc="-100" dirty="0">
              <a:solidFill>
                <a:srgbClr val="133146"/>
              </a:solidFill>
            </a:endParaRPr>
          </a:p>
        </p:txBody>
      </p:sp>
    </p:spTree>
    <p:extLst>
      <p:ext uri="{BB962C8B-B14F-4D97-AF65-F5344CB8AC3E}">
        <p14:creationId xmlns:p14="http://schemas.microsoft.com/office/powerpoint/2010/main" val="8122485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52D30D-F47A-2530-891A-58D2019F7451}"/>
            </a:ext>
          </a:extLst>
        </p:cNvPr>
        <p:cNvGrpSpPr/>
        <p:nvPr/>
      </p:nvGrpSpPr>
      <p:grpSpPr>
        <a:xfrm>
          <a:off x="0" y="0"/>
          <a:ext cx="0" cy="0"/>
          <a:chOff x="0" y="0"/>
          <a:chExt cx="0" cy="0"/>
        </a:xfrm>
      </p:grpSpPr>
      <p:sp>
        <p:nvSpPr>
          <p:cNvPr id="3" name="화살표: 오른쪽 2">
            <a:extLst>
              <a:ext uri="{FF2B5EF4-FFF2-40B4-BE49-F238E27FC236}">
                <a16:creationId xmlns:a16="http://schemas.microsoft.com/office/drawing/2014/main" id="{0BCDD029-A1FB-CA84-9313-5621D90A6539}"/>
              </a:ext>
            </a:extLst>
          </p:cNvPr>
          <p:cNvSpPr/>
          <p:nvPr/>
        </p:nvSpPr>
        <p:spPr>
          <a:xfrm>
            <a:off x="1000200" y="2928733"/>
            <a:ext cx="6330806" cy="419208"/>
          </a:xfrm>
          <a:prstGeom prst="rightArrow">
            <a:avLst/>
          </a:prstGeom>
          <a:solidFill>
            <a:srgbClr val="22C6A7"/>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800" dirty="0" err="1">
              <a:solidFill>
                <a:schemeClr val="tx1"/>
              </a:solidFill>
            </a:endParaRPr>
          </a:p>
        </p:txBody>
      </p:sp>
      <p:sp>
        <p:nvSpPr>
          <p:cNvPr id="185" name="직사각형 184">
            <a:extLst>
              <a:ext uri="{FF2B5EF4-FFF2-40B4-BE49-F238E27FC236}">
                <a16:creationId xmlns:a16="http://schemas.microsoft.com/office/drawing/2014/main" id="{DCC571D2-44C4-0E77-F875-9642D6E47501}"/>
              </a:ext>
            </a:extLst>
          </p:cNvPr>
          <p:cNvSpPr/>
          <p:nvPr/>
        </p:nvSpPr>
        <p:spPr>
          <a:xfrm>
            <a:off x="155154" y="974723"/>
            <a:ext cx="9684000" cy="8255033"/>
          </a:xfrm>
          <a:prstGeom prst="rect">
            <a:avLst/>
          </a:prstGeom>
          <a:no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800" dirty="0" err="1">
              <a:solidFill>
                <a:schemeClr val="tx1"/>
              </a:solidFill>
            </a:endParaRPr>
          </a:p>
        </p:txBody>
      </p:sp>
      <p:sp>
        <p:nvSpPr>
          <p:cNvPr id="57" name="Text Box 19">
            <a:extLst>
              <a:ext uri="{FF2B5EF4-FFF2-40B4-BE49-F238E27FC236}">
                <a16:creationId xmlns:a16="http://schemas.microsoft.com/office/drawing/2014/main" id="{23C608F1-F220-D68A-B4CF-018A9F680D11}"/>
              </a:ext>
            </a:extLst>
          </p:cNvPr>
          <p:cNvSpPr txBox="1">
            <a:spLocks noChangeArrowheads="1"/>
          </p:cNvSpPr>
          <p:nvPr/>
        </p:nvSpPr>
        <p:spPr bwMode="auto">
          <a:xfrm>
            <a:off x="1835868" y="548180"/>
            <a:ext cx="61747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Prepay</a:t>
            </a:r>
            <a:endParaRPr lang="ko-KR" altLang="en-US" sz="1100" dirty="0">
              <a:solidFill>
                <a:prstClr val="black"/>
              </a:solidFill>
            </a:endParaRPr>
          </a:p>
        </p:txBody>
      </p:sp>
      <p:sp>
        <p:nvSpPr>
          <p:cNvPr id="59" name="Text Box 18">
            <a:extLst>
              <a:ext uri="{FF2B5EF4-FFF2-40B4-BE49-F238E27FC236}">
                <a16:creationId xmlns:a16="http://schemas.microsoft.com/office/drawing/2014/main" id="{4A780AC6-7D7B-2917-C635-85C44FFBEDC4}"/>
              </a:ext>
            </a:extLst>
          </p:cNvPr>
          <p:cNvSpPr txBox="1">
            <a:spLocks noChangeArrowheads="1"/>
          </p:cNvSpPr>
          <p:nvPr/>
        </p:nvSpPr>
        <p:spPr bwMode="auto">
          <a:xfrm>
            <a:off x="8695624" y="249902"/>
            <a:ext cx="65755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ko-KR" altLang="en-US" sz="1100">
                <a:solidFill>
                  <a:prstClr val="black"/>
                </a:solidFill>
              </a:rPr>
              <a:t>김 학성</a:t>
            </a:r>
          </a:p>
        </p:txBody>
      </p:sp>
      <p:sp>
        <p:nvSpPr>
          <p:cNvPr id="65" name="Text Box 81">
            <a:extLst>
              <a:ext uri="{FF2B5EF4-FFF2-40B4-BE49-F238E27FC236}">
                <a16:creationId xmlns:a16="http://schemas.microsoft.com/office/drawing/2014/main" id="{B188DF41-F413-47A2-FA95-784514A40F84}"/>
              </a:ext>
            </a:extLst>
          </p:cNvPr>
          <p:cNvSpPr txBox="1">
            <a:spLocks noChangeArrowheads="1"/>
          </p:cNvSpPr>
          <p:nvPr/>
        </p:nvSpPr>
        <p:spPr bwMode="auto">
          <a:xfrm>
            <a:off x="1812580" y="247870"/>
            <a:ext cx="1601721"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Prepay cancel process</a:t>
            </a:r>
            <a:endParaRPr lang="ko-KR" altLang="en-US" sz="1100" dirty="0">
              <a:solidFill>
                <a:prstClr val="black"/>
              </a:solidFill>
            </a:endParaRPr>
          </a:p>
        </p:txBody>
      </p:sp>
      <p:sp>
        <p:nvSpPr>
          <p:cNvPr id="7" name="TextBox 6">
            <a:extLst>
              <a:ext uri="{FF2B5EF4-FFF2-40B4-BE49-F238E27FC236}">
                <a16:creationId xmlns:a16="http://schemas.microsoft.com/office/drawing/2014/main" id="{EE3E6DC7-4254-09E7-0E8A-55D48B4C9113}"/>
              </a:ext>
            </a:extLst>
          </p:cNvPr>
          <p:cNvSpPr txBox="1"/>
          <p:nvPr/>
        </p:nvSpPr>
        <p:spPr>
          <a:xfrm>
            <a:off x="214690" y="1006059"/>
            <a:ext cx="3873176" cy="338554"/>
          </a:xfrm>
          <a:prstGeom prst="rect">
            <a:avLst/>
          </a:prstGeom>
          <a:noFill/>
        </p:spPr>
        <p:txBody>
          <a:bodyPr wrap="none" rtlCol="0">
            <a:spAutoFit/>
          </a:bodyPr>
          <a:lstStyle/>
          <a:p>
            <a:r>
              <a:rPr lang="ko-KR" altLang="en-US" sz="1600" b="1" spc="-100" dirty="0">
                <a:solidFill>
                  <a:srgbClr val="133146"/>
                </a:solidFill>
              </a:rPr>
              <a:t>카드 취소 프로세스 안내</a:t>
            </a:r>
            <a:r>
              <a:rPr lang="en-US" altLang="ko-KR" sz="1600" b="1" spc="-100" dirty="0">
                <a:solidFill>
                  <a:srgbClr val="133146"/>
                </a:solidFill>
              </a:rPr>
              <a:t>(</a:t>
            </a:r>
            <a:r>
              <a:rPr lang="ko-KR" altLang="en-US" sz="1600" b="1" spc="-100" dirty="0">
                <a:solidFill>
                  <a:srgbClr val="133146"/>
                </a:solidFill>
              </a:rPr>
              <a:t>사용자 취소 신청</a:t>
            </a:r>
            <a:r>
              <a:rPr lang="en-US" altLang="ko-KR" sz="1600" b="1" spc="-100" dirty="0">
                <a:solidFill>
                  <a:srgbClr val="133146"/>
                </a:solidFill>
              </a:rPr>
              <a:t>)</a:t>
            </a:r>
            <a:endParaRPr lang="ko-KR" altLang="en-US" sz="1600" b="1" spc="-100" dirty="0">
              <a:solidFill>
                <a:srgbClr val="133146"/>
              </a:solidFill>
            </a:endParaRPr>
          </a:p>
        </p:txBody>
      </p:sp>
      <p:graphicFrame>
        <p:nvGraphicFramePr>
          <p:cNvPr id="6" name="표 5">
            <a:extLst>
              <a:ext uri="{FF2B5EF4-FFF2-40B4-BE49-F238E27FC236}">
                <a16:creationId xmlns:a16="http://schemas.microsoft.com/office/drawing/2014/main" id="{67B419BE-EDE3-D2E1-1CEB-DB1D5A17EE47}"/>
              </a:ext>
            </a:extLst>
          </p:cNvPr>
          <p:cNvGraphicFramePr>
            <a:graphicFrameLocks noGrp="1"/>
          </p:cNvGraphicFramePr>
          <p:nvPr>
            <p:extLst>
              <p:ext uri="{D42A27DB-BD31-4B8C-83A1-F6EECF244321}">
                <p14:modId xmlns:p14="http://schemas.microsoft.com/office/powerpoint/2010/main" val="1254511961"/>
              </p:ext>
            </p:extLst>
          </p:nvPr>
        </p:nvGraphicFramePr>
        <p:xfrm>
          <a:off x="1241624" y="2325380"/>
          <a:ext cx="1800200" cy="1767840"/>
        </p:xfrm>
        <a:graphic>
          <a:graphicData uri="http://schemas.openxmlformats.org/drawingml/2006/table">
            <a:tbl>
              <a:tblPr>
                <a:tableStyleId>{5C22544A-7EE6-4342-B048-85BDC9FD1C3A}</a:tableStyleId>
              </a:tblPr>
              <a:tblGrid>
                <a:gridCol w="1800200">
                  <a:extLst>
                    <a:ext uri="{9D8B030D-6E8A-4147-A177-3AD203B41FA5}">
                      <a16:colId xmlns:a16="http://schemas.microsoft.com/office/drawing/2014/main" val="1514678613"/>
                    </a:ext>
                  </a:extLst>
                </a:gridCol>
              </a:tblGrid>
              <a:tr h="220980">
                <a:tc>
                  <a:txBody>
                    <a:bodyPr/>
                    <a:lstStyle/>
                    <a:p>
                      <a:pPr algn="l" fontAlgn="ctr"/>
                      <a:r>
                        <a:rPr lang="en-US" sz="1100" u="none" strike="noStrike" dirty="0">
                          <a:effectLst/>
                        </a:rPr>
                        <a:t>F/E  OMH</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4076725136"/>
                  </a:ext>
                </a:extLst>
              </a:tr>
              <a:tr h="220980">
                <a:tc>
                  <a:txBody>
                    <a:bodyPr/>
                    <a:lstStyle/>
                    <a:p>
                      <a:pPr algn="l" fontAlgn="ctr"/>
                      <a:r>
                        <a:rPr lang="ko-KR" altLang="en-US" sz="1100" u="none" strike="noStrike" dirty="0">
                          <a:effectLst/>
                        </a:rPr>
                        <a:t>예약확인 </a:t>
                      </a:r>
                      <a:r>
                        <a:rPr lang="en-US" altLang="ko-KR" sz="1100" u="none" strike="noStrike" dirty="0">
                          <a:effectLst/>
                        </a:rPr>
                        <a:t>&gt; </a:t>
                      </a:r>
                      <a:r>
                        <a:rPr lang="ko-KR" altLang="en-US" sz="1100" u="none" strike="noStrike" dirty="0">
                          <a:effectLst/>
                        </a:rPr>
                        <a:t>예약 취소</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827945625"/>
                  </a:ext>
                </a:extLst>
              </a:tr>
              <a:tr h="220980">
                <a:tc>
                  <a:txBody>
                    <a:bodyPr/>
                    <a:lstStyle/>
                    <a:p>
                      <a:pPr algn="l" fontAlgn="ctr"/>
                      <a:r>
                        <a:rPr lang="en-US" sz="1100" u="none" strike="noStrike">
                          <a:effectLst/>
                        </a:rPr>
                        <a:t>User</a:t>
                      </a:r>
                      <a:endParaRPr 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764678621"/>
                  </a:ext>
                </a:extLst>
              </a:tr>
              <a:tr h="220980">
                <a:tc>
                  <a:txBody>
                    <a:bodyPr/>
                    <a:lstStyle/>
                    <a:p>
                      <a:pPr algn="l" fontAlgn="ctr"/>
                      <a:r>
                        <a:rPr lang="en-US" altLang="ko-KR" sz="1100" u="none" strike="noStrike">
                          <a:effectLst/>
                        </a:rPr>
                        <a:t>-</a:t>
                      </a:r>
                      <a:endParaRPr lang="en-US" altLang="ko-KR"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354360342"/>
                  </a:ext>
                </a:extLst>
              </a:tr>
              <a:tr h="220980">
                <a:tc>
                  <a:txBody>
                    <a:bodyPr/>
                    <a:lstStyle/>
                    <a:p>
                      <a:pPr algn="l" fontAlgn="ctr"/>
                      <a:r>
                        <a:rPr lang="ko-KR" altLang="en-US" sz="1100" u="none" strike="noStrike" dirty="0">
                          <a:effectLst/>
                        </a:rPr>
                        <a:t>예약 취소를 하기 위해 이동</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658813050"/>
                  </a:ext>
                </a:extLst>
              </a:tr>
              <a:tr h="220980">
                <a:tc>
                  <a:txBody>
                    <a:bodyPr/>
                    <a:lstStyle/>
                    <a:p>
                      <a:pPr algn="l" fontAlgn="ctr"/>
                      <a:r>
                        <a:rPr lang="en-US" sz="1100" u="none" strike="noStrike" dirty="0">
                          <a:effectLst/>
                        </a:rPr>
                        <a:t>Confirmed</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711699422"/>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Confirmed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2753928424"/>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Confirmed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3924963959"/>
                  </a:ext>
                </a:extLst>
              </a:tr>
            </a:tbl>
          </a:graphicData>
        </a:graphic>
      </p:graphicFrame>
      <p:graphicFrame>
        <p:nvGraphicFramePr>
          <p:cNvPr id="8" name="표 7">
            <a:extLst>
              <a:ext uri="{FF2B5EF4-FFF2-40B4-BE49-F238E27FC236}">
                <a16:creationId xmlns:a16="http://schemas.microsoft.com/office/drawing/2014/main" id="{898B7671-68A0-239C-F89C-1894C1951F5F}"/>
              </a:ext>
            </a:extLst>
          </p:cNvPr>
          <p:cNvGraphicFramePr>
            <a:graphicFrameLocks noGrp="1"/>
          </p:cNvGraphicFramePr>
          <p:nvPr>
            <p:extLst>
              <p:ext uri="{D42A27DB-BD31-4B8C-83A1-F6EECF244321}">
                <p14:modId xmlns:p14="http://schemas.microsoft.com/office/powerpoint/2010/main" val="1213476115"/>
              </p:ext>
            </p:extLst>
          </p:nvPr>
        </p:nvGraphicFramePr>
        <p:xfrm>
          <a:off x="3257848" y="2312680"/>
          <a:ext cx="1440160" cy="1767840"/>
        </p:xfrm>
        <a:graphic>
          <a:graphicData uri="http://schemas.openxmlformats.org/drawingml/2006/table">
            <a:tbl>
              <a:tblPr>
                <a:tableStyleId>{5C22544A-7EE6-4342-B048-85BDC9FD1C3A}</a:tableStyleId>
              </a:tblPr>
              <a:tblGrid>
                <a:gridCol w="1440160">
                  <a:extLst>
                    <a:ext uri="{9D8B030D-6E8A-4147-A177-3AD203B41FA5}">
                      <a16:colId xmlns:a16="http://schemas.microsoft.com/office/drawing/2014/main" val="1238344907"/>
                    </a:ext>
                  </a:extLst>
                </a:gridCol>
              </a:tblGrid>
              <a:tr h="220980">
                <a:tc>
                  <a:txBody>
                    <a:bodyPr/>
                    <a:lstStyle/>
                    <a:p>
                      <a:pPr algn="l" fontAlgn="ctr"/>
                      <a:r>
                        <a:rPr lang="en-US" altLang="ko-KR" sz="1100" u="none" strike="noStrike" dirty="0">
                          <a:effectLst/>
                        </a:rPr>
                        <a:t>F/E  OMH</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297661674"/>
                  </a:ext>
                </a:extLst>
              </a:tr>
              <a:tr h="220980">
                <a:tc>
                  <a:txBody>
                    <a:bodyPr/>
                    <a:lstStyle/>
                    <a:p>
                      <a:pPr algn="l" fontAlgn="ctr"/>
                      <a:r>
                        <a:rPr lang="ko-KR" altLang="en-US" sz="1100" u="none" strike="noStrike" dirty="0">
                          <a:effectLst/>
                        </a:rPr>
                        <a:t>예약확인 </a:t>
                      </a:r>
                      <a:r>
                        <a:rPr lang="en-US" altLang="ko-KR" sz="1100" u="none" strike="noStrike" dirty="0">
                          <a:effectLst/>
                        </a:rPr>
                        <a:t>&gt; </a:t>
                      </a:r>
                      <a:r>
                        <a:rPr lang="ko-KR" altLang="en-US" sz="1100" u="none" strike="noStrike" dirty="0">
                          <a:effectLst/>
                        </a:rPr>
                        <a:t>예약 취소</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075972321"/>
                  </a:ext>
                </a:extLst>
              </a:tr>
              <a:tr h="220980">
                <a:tc>
                  <a:txBody>
                    <a:bodyPr/>
                    <a:lstStyle/>
                    <a:p>
                      <a:pPr algn="l" fontAlgn="ctr"/>
                      <a:r>
                        <a:rPr lang="en-US" sz="1100" u="none" strike="noStrike" dirty="0">
                          <a:effectLst/>
                        </a:rPr>
                        <a:t>User</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568441651"/>
                  </a:ext>
                </a:extLst>
              </a:tr>
              <a:tr h="220980">
                <a:tc>
                  <a:txBody>
                    <a:bodyPr/>
                    <a:lstStyle/>
                    <a:p>
                      <a:pPr algn="l" fontAlgn="ctr"/>
                      <a:r>
                        <a:rPr lang="ko-KR" altLang="en-US" sz="1100" u="none" strike="noStrike">
                          <a:effectLst/>
                        </a:rPr>
                        <a:t>예약취소</a:t>
                      </a:r>
                      <a:endParaRPr lang="ko-KR" alt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999276470"/>
                  </a:ext>
                </a:extLst>
              </a:tr>
              <a:tr h="220980">
                <a:tc>
                  <a:txBody>
                    <a:bodyPr/>
                    <a:lstStyle/>
                    <a:p>
                      <a:pPr algn="l" fontAlgn="ctr"/>
                      <a:r>
                        <a:rPr lang="ko-KR" altLang="en-US" sz="1100" u="none" strike="noStrike" dirty="0">
                          <a:effectLst/>
                        </a:rPr>
                        <a:t>예약 취소를 요청</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234409557"/>
                  </a:ext>
                </a:extLst>
              </a:tr>
              <a:tr h="220980">
                <a:tc>
                  <a:txBody>
                    <a:bodyPr/>
                    <a:lstStyle/>
                    <a:p>
                      <a:pPr algn="l" fontAlgn="ctr"/>
                      <a:r>
                        <a:rPr lang="en-US" sz="1100" b="0" i="0" u="none" strike="noStrike" dirty="0">
                          <a:solidFill>
                            <a:srgbClr val="000000"/>
                          </a:solidFill>
                          <a:effectLst/>
                          <a:latin typeface="맑은 고딕" panose="020B0503020000020004" pitchFamily="50" charset="-127"/>
                          <a:ea typeface="맑은 고딕" panose="020B0503020000020004" pitchFamily="50" charset="-127"/>
                        </a:rPr>
                        <a:t>Cancelled</a:t>
                      </a:r>
                      <a:r>
                        <a:rPr lang="en-US" altLang="ko-KR" sz="1100" b="0" i="0" u="none" strike="noStrike" dirty="0">
                          <a:solidFill>
                            <a:srgbClr val="000000"/>
                          </a:solidFill>
                          <a:effectLst/>
                          <a:latin typeface="맑은 고딕" panose="020B0503020000020004" pitchFamily="50" charset="-127"/>
                          <a:ea typeface="+mn-ea"/>
                        </a:rPr>
                        <a:t>(</a:t>
                      </a:r>
                      <a:r>
                        <a:rPr lang="en-US" altLang="ko-KR" sz="1100" u="none" strike="noStrike" dirty="0">
                          <a:effectLst/>
                        </a:rPr>
                        <a:t>Request</a:t>
                      </a:r>
                      <a:r>
                        <a:rPr lang="en-US" altLang="ko-KR" sz="1100" b="0" i="0" u="none" strike="noStrike" dirty="0">
                          <a:solidFill>
                            <a:srgbClr val="000000"/>
                          </a:solidFill>
                          <a:effectLst/>
                          <a:latin typeface="맑은 고딕" panose="020B0503020000020004" pitchFamily="50" charset="-127"/>
                          <a:ea typeface="+mn-ea"/>
                        </a:rPr>
                        <a:t>)</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776392336"/>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3378888848"/>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b="0" i="0" u="none" strike="noStrike" dirty="0">
                          <a:solidFill>
                            <a:srgbClr val="000000"/>
                          </a:solidFill>
                          <a:effectLst/>
                          <a:latin typeface="맑은 고딕" panose="020B0503020000020004" pitchFamily="50" charset="-127"/>
                          <a:ea typeface="+mn-ea"/>
                        </a:rPr>
                        <a:t>Cancelled</a:t>
                      </a:r>
                    </a:p>
                  </a:txBody>
                  <a:tcPr marL="7620" marR="7620" marT="7620" marB="0" anchor="ctr"/>
                </a:tc>
                <a:extLst>
                  <a:ext uri="{0D108BD9-81ED-4DB2-BD59-A6C34878D82A}">
                    <a16:rowId xmlns:a16="http://schemas.microsoft.com/office/drawing/2014/main" val="1897088806"/>
                  </a:ext>
                </a:extLst>
              </a:tr>
            </a:tbl>
          </a:graphicData>
        </a:graphic>
      </p:graphicFrame>
      <p:graphicFrame>
        <p:nvGraphicFramePr>
          <p:cNvPr id="9" name="표 8">
            <a:extLst>
              <a:ext uri="{FF2B5EF4-FFF2-40B4-BE49-F238E27FC236}">
                <a16:creationId xmlns:a16="http://schemas.microsoft.com/office/drawing/2014/main" id="{40DD8655-1A0D-7CAE-9C1E-CB230BD977D8}"/>
              </a:ext>
            </a:extLst>
          </p:cNvPr>
          <p:cNvGraphicFramePr>
            <a:graphicFrameLocks noGrp="1"/>
          </p:cNvGraphicFramePr>
          <p:nvPr>
            <p:extLst>
              <p:ext uri="{D42A27DB-BD31-4B8C-83A1-F6EECF244321}">
                <p14:modId xmlns:p14="http://schemas.microsoft.com/office/powerpoint/2010/main" val="4208991714"/>
              </p:ext>
            </p:extLst>
          </p:nvPr>
        </p:nvGraphicFramePr>
        <p:xfrm>
          <a:off x="4911740" y="2325380"/>
          <a:ext cx="2179038" cy="1767840"/>
        </p:xfrm>
        <a:graphic>
          <a:graphicData uri="http://schemas.openxmlformats.org/drawingml/2006/table">
            <a:tbl>
              <a:tblPr>
                <a:tableStyleId>{5C22544A-7EE6-4342-B048-85BDC9FD1C3A}</a:tableStyleId>
              </a:tblPr>
              <a:tblGrid>
                <a:gridCol w="2179038">
                  <a:extLst>
                    <a:ext uri="{9D8B030D-6E8A-4147-A177-3AD203B41FA5}">
                      <a16:colId xmlns:a16="http://schemas.microsoft.com/office/drawing/2014/main" val="1514059343"/>
                    </a:ext>
                  </a:extLst>
                </a:gridCol>
              </a:tblGrid>
              <a:tr h="220980">
                <a:tc>
                  <a:txBody>
                    <a:bodyPr/>
                    <a:lstStyle/>
                    <a:p>
                      <a:pPr algn="l" fontAlgn="ctr"/>
                      <a:r>
                        <a:rPr lang="en-US" sz="1100" u="none" strike="noStrike" dirty="0">
                          <a:effectLst/>
                        </a:rPr>
                        <a:t>B/E   Adm</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872537081"/>
                  </a:ext>
                </a:extLst>
              </a:tr>
              <a:tr h="220980">
                <a:tc>
                  <a:txBody>
                    <a:bodyPr/>
                    <a:lstStyle/>
                    <a:p>
                      <a:pPr algn="l" fontAlgn="ctr"/>
                      <a:r>
                        <a:rPr lang="en-US" sz="1100" u="none" strike="noStrike" dirty="0">
                          <a:effectLst/>
                        </a:rPr>
                        <a:t>Hotel Bookings &gt; Booking detail </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090388464"/>
                  </a:ext>
                </a:extLst>
              </a:tr>
              <a:tr h="220980">
                <a:tc>
                  <a:txBody>
                    <a:bodyPr/>
                    <a:lstStyle/>
                    <a:p>
                      <a:pPr algn="l" fontAlgn="ctr"/>
                      <a:r>
                        <a:rPr lang="en-US" altLang="ko-KR" sz="1100" u="none" strike="noStrike" dirty="0">
                          <a:effectLst/>
                        </a:rPr>
                        <a:t>GBO / OP</a:t>
                      </a:r>
                      <a:r>
                        <a:rPr lang="ko-KR" altLang="en-US" sz="1100" u="none" strike="noStrike" dirty="0">
                          <a:effectLst/>
                        </a:rPr>
                        <a:t> </a:t>
                      </a:r>
                      <a:r>
                        <a:rPr lang="en-US" altLang="ko-KR" sz="1100" u="none" strike="noStrike" dirty="0">
                          <a:effectLst/>
                        </a:rPr>
                        <a:t>Team </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1463438329"/>
                  </a:ext>
                </a:extLst>
              </a:tr>
              <a:tr h="220980">
                <a:tc>
                  <a:txBody>
                    <a:bodyPr/>
                    <a:lstStyle/>
                    <a:p>
                      <a:pPr algn="l" fontAlgn="ctr"/>
                      <a:r>
                        <a:rPr lang="en-US" altLang="ko-KR" sz="1100" u="none" strike="noStrike">
                          <a:effectLst/>
                        </a:rPr>
                        <a:t>-</a:t>
                      </a:r>
                      <a:endParaRPr lang="en-US" altLang="ko-KR"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621905383"/>
                  </a:ext>
                </a:extLst>
              </a:tr>
              <a:tr h="220980">
                <a:tc>
                  <a:txBody>
                    <a:bodyPr/>
                    <a:lstStyle/>
                    <a:p>
                      <a:pPr algn="l" fontAlgn="ctr"/>
                      <a:r>
                        <a:rPr lang="ko-KR" altLang="en-US" sz="1100" u="none" strike="noStrike" dirty="0">
                          <a:effectLst/>
                        </a:rPr>
                        <a:t>예약 취소 접수 확인</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210973927"/>
                  </a:ext>
                </a:extLst>
              </a:tr>
              <a:tr h="220980">
                <a:tc>
                  <a:txBody>
                    <a:bodyPr/>
                    <a:lstStyle/>
                    <a:p>
                      <a:pPr algn="l" fontAlgn="ctr"/>
                      <a:r>
                        <a:rPr lang="en-US" sz="1100" b="0" i="0" u="none" strike="noStrike" dirty="0">
                          <a:solidFill>
                            <a:srgbClr val="000000"/>
                          </a:solidFill>
                          <a:effectLst/>
                          <a:latin typeface="맑은 고딕" panose="020B0503020000020004" pitchFamily="50" charset="-127"/>
                          <a:ea typeface="맑은 고딕" panose="020B0503020000020004" pitchFamily="50" charset="-127"/>
                        </a:rPr>
                        <a:t>Cancelled(</a:t>
                      </a:r>
                      <a:r>
                        <a:rPr lang="en-US" altLang="ko-KR" sz="1100" u="none" strike="noStrike" dirty="0">
                          <a:effectLst/>
                        </a:rPr>
                        <a:t>Request</a:t>
                      </a:r>
                      <a:r>
                        <a:rPr lang="en-US" sz="1100" b="0" i="0" u="none" strike="noStrike" dirty="0">
                          <a:solidFill>
                            <a:srgbClr val="000000"/>
                          </a:solidFill>
                          <a:effectLst/>
                          <a:latin typeface="맑은 고딕" panose="020B0503020000020004" pitchFamily="50" charset="-127"/>
                          <a:ea typeface="맑은 고딕" panose="020B0503020000020004" pitchFamily="50" charset="-127"/>
                        </a:rPr>
                        <a:t>)</a:t>
                      </a:r>
                    </a:p>
                  </a:txBody>
                  <a:tcPr marL="7620" marR="7620" marT="7620" marB="0" anchor="ctr"/>
                </a:tc>
                <a:extLst>
                  <a:ext uri="{0D108BD9-81ED-4DB2-BD59-A6C34878D82A}">
                    <a16:rowId xmlns:a16="http://schemas.microsoft.com/office/drawing/2014/main" val="3797555401"/>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1221827558"/>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b="0" i="0" u="none" strike="noStrike" dirty="0">
                          <a:solidFill>
                            <a:srgbClr val="000000"/>
                          </a:solidFill>
                          <a:effectLst/>
                          <a:latin typeface="맑은 고딕" panose="020B0503020000020004" pitchFamily="50" charset="-127"/>
                          <a:ea typeface="+mn-ea"/>
                        </a:rPr>
                        <a:t>Cancelled</a:t>
                      </a:r>
                    </a:p>
                  </a:txBody>
                  <a:tcPr marL="7620" marR="7620" marT="7620" marB="0" anchor="ctr"/>
                </a:tc>
                <a:extLst>
                  <a:ext uri="{0D108BD9-81ED-4DB2-BD59-A6C34878D82A}">
                    <a16:rowId xmlns:a16="http://schemas.microsoft.com/office/drawing/2014/main" val="3824922634"/>
                  </a:ext>
                </a:extLst>
              </a:tr>
            </a:tbl>
          </a:graphicData>
        </a:graphic>
      </p:graphicFrame>
      <p:sp>
        <p:nvSpPr>
          <p:cNvPr id="11" name="직사각형 10">
            <a:extLst>
              <a:ext uri="{FF2B5EF4-FFF2-40B4-BE49-F238E27FC236}">
                <a16:creationId xmlns:a16="http://schemas.microsoft.com/office/drawing/2014/main" id="{88387CA1-27BE-CE37-2F9D-F4049F039045}"/>
              </a:ext>
            </a:extLst>
          </p:cNvPr>
          <p:cNvSpPr/>
          <p:nvPr/>
        </p:nvSpPr>
        <p:spPr>
          <a:xfrm>
            <a:off x="1241624" y="1856377"/>
            <a:ext cx="1800200" cy="360040"/>
          </a:xfrm>
          <a:prstGeom prst="rect">
            <a:avLst/>
          </a:prstGeom>
          <a:solidFill>
            <a:schemeClr val="accent6">
              <a:lumMod val="40000"/>
              <a:lumOff val="60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1100" b="1">
                <a:solidFill>
                  <a:schemeClr val="tx1"/>
                </a:solidFill>
              </a:rPr>
              <a:t>예약 확인</a:t>
            </a:r>
            <a:endParaRPr lang="ko-KR" altLang="en-US" sz="1100" b="1" dirty="0" err="1">
              <a:solidFill>
                <a:schemeClr val="tx1"/>
              </a:solidFill>
            </a:endParaRPr>
          </a:p>
        </p:txBody>
      </p:sp>
      <p:sp>
        <p:nvSpPr>
          <p:cNvPr id="12" name="직사각형 11">
            <a:extLst>
              <a:ext uri="{FF2B5EF4-FFF2-40B4-BE49-F238E27FC236}">
                <a16:creationId xmlns:a16="http://schemas.microsoft.com/office/drawing/2014/main" id="{ACBCDC7C-6B47-E212-8237-2F48ADBE7EE9}"/>
              </a:ext>
            </a:extLst>
          </p:cNvPr>
          <p:cNvSpPr/>
          <p:nvPr/>
        </p:nvSpPr>
        <p:spPr>
          <a:xfrm>
            <a:off x="3257848" y="1854386"/>
            <a:ext cx="1440160" cy="360040"/>
          </a:xfrm>
          <a:prstGeom prst="rect">
            <a:avLst/>
          </a:prstGeom>
          <a:solidFill>
            <a:schemeClr val="accent6">
              <a:lumMod val="40000"/>
              <a:lumOff val="60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1100" b="1" dirty="0">
                <a:solidFill>
                  <a:schemeClr val="tx1"/>
                </a:solidFill>
              </a:rPr>
              <a:t>예약 취소 요청</a:t>
            </a:r>
          </a:p>
        </p:txBody>
      </p:sp>
      <p:sp>
        <p:nvSpPr>
          <p:cNvPr id="15" name="직사각형 14">
            <a:extLst>
              <a:ext uri="{FF2B5EF4-FFF2-40B4-BE49-F238E27FC236}">
                <a16:creationId xmlns:a16="http://schemas.microsoft.com/office/drawing/2014/main" id="{937D827C-30E4-9F69-FDCF-BA7A28C645CD}"/>
              </a:ext>
            </a:extLst>
          </p:cNvPr>
          <p:cNvSpPr/>
          <p:nvPr/>
        </p:nvSpPr>
        <p:spPr>
          <a:xfrm>
            <a:off x="4935028" y="1849120"/>
            <a:ext cx="2155750" cy="360040"/>
          </a:xfrm>
          <a:prstGeom prst="rect">
            <a:avLst/>
          </a:prstGeom>
          <a:solidFill>
            <a:schemeClr val="bg1">
              <a:lumMod val="9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1100" b="1" dirty="0">
                <a:solidFill>
                  <a:schemeClr val="tx1"/>
                </a:solidFill>
              </a:rPr>
              <a:t>예약 </a:t>
            </a:r>
            <a:r>
              <a:rPr lang="ko-KR" altLang="en-US" sz="1100" b="1">
                <a:solidFill>
                  <a:schemeClr val="tx1"/>
                </a:solidFill>
              </a:rPr>
              <a:t>취소 접수</a:t>
            </a:r>
            <a:endParaRPr lang="ko-KR" altLang="en-US" sz="1100" b="1" dirty="0">
              <a:solidFill>
                <a:schemeClr val="tx1"/>
              </a:solidFill>
            </a:endParaRPr>
          </a:p>
        </p:txBody>
      </p:sp>
      <p:graphicFrame>
        <p:nvGraphicFramePr>
          <p:cNvPr id="16" name="표 15">
            <a:extLst>
              <a:ext uri="{FF2B5EF4-FFF2-40B4-BE49-F238E27FC236}">
                <a16:creationId xmlns:a16="http://schemas.microsoft.com/office/drawing/2014/main" id="{5E1443B4-E167-CC5B-3008-02BD21B76158}"/>
              </a:ext>
            </a:extLst>
          </p:cNvPr>
          <p:cNvGraphicFramePr>
            <a:graphicFrameLocks noGrp="1"/>
          </p:cNvGraphicFramePr>
          <p:nvPr>
            <p:extLst>
              <p:ext uri="{D42A27DB-BD31-4B8C-83A1-F6EECF244321}">
                <p14:modId xmlns:p14="http://schemas.microsoft.com/office/powerpoint/2010/main" val="892232481"/>
              </p:ext>
            </p:extLst>
          </p:nvPr>
        </p:nvGraphicFramePr>
        <p:xfrm>
          <a:off x="7336172" y="2312680"/>
          <a:ext cx="2287498" cy="1767840"/>
        </p:xfrm>
        <a:graphic>
          <a:graphicData uri="http://schemas.openxmlformats.org/drawingml/2006/table">
            <a:tbl>
              <a:tblPr>
                <a:tableStyleId>{5C22544A-7EE6-4342-B048-85BDC9FD1C3A}</a:tableStyleId>
              </a:tblPr>
              <a:tblGrid>
                <a:gridCol w="2287498">
                  <a:extLst>
                    <a:ext uri="{9D8B030D-6E8A-4147-A177-3AD203B41FA5}">
                      <a16:colId xmlns:a16="http://schemas.microsoft.com/office/drawing/2014/main" val="1058228880"/>
                    </a:ext>
                  </a:extLst>
                </a:gridCol>
              </a:tblGrid>
              <a:tr h="220980">
                <a:tc>
                  <a:txBody>
                    <a:bodyPr/>
                    <a:lstStyle/>
                    <a:p>
                      <a:pPr algn="l" fontAlgn="ctr"/>
                      <a:r>
                        <a:rPr lang="en-US" altLang="ko-KR" sz="1100" u="none" strike="noStrike" dirty="0">
                          <a:effectLst/>
                        </a:rPr>
                        <a:t>B/E   Adm</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1963698171"/>
                  </a:ext>
                </a:extLst>
              </a:tr>
              <a:tr h="220980">
                <a:tc>
                  <a:txBody>
                    <a:bodyPr/>
                    <a:lstStyle/>
                    <a:p>
                      <a:pPr algn="l" fontAlgn="ctr"/>
                      <a:r>
                        <a:rPr lang="en-US" sz="1100" u="none" strike="noStrike" dirty="0">
                          <a:effectLst/>
                        </a:rPr>
                        <a:t>Hotel Bookings &gt; Booking detail </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358034073"/>
                  </a:ext>
                </a:extLst>
              </a:tr>
              <a:tr h="220980">
                <a:tc>
                  <a:txBody>
                    <a:bodyPr/>
                    <a:lstStyle/>
                    <a:p>
                      <a:pPr algn="l" fontAlgn="ctr"/>
                      <a:r>
                        <a:rPr lang="en-US" altLang="ko-KR" sz="1100" u="none" strike="noStrike" dirty="0">
                          <a:effectLst/>
                        </a:rPr>
                        <a:t>GBO / OP</a:t>
                      </a:r>
                      <a:r>
                        <a:rPr lang="ko-KR" altLang="en-US" sz="1100" u="none" strike="noStrike" dirty="0">
                          <a:effectLst/>
                        </a:rPr>
                        <a:t> </a:t>
                      </a:r>
                      <a:r>
                        <a:rPr lang="en-US" altLang="ko-KR" sz="1100" u="none" strike="noStrike" dirty="0">
                          <a:effectLst/>
                        </a:rPr>
                        <a:t>Team </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3950471823"/>
                  </a:ext>
                </a:extLst>
              </a:tr>
              <a:tr h="220980">
                <a:tc>
                  <a:txBody>
                    <a:bodyPr/>
                    <a:lstStyle/>
                    <a:p>
                      <a:pPr algn="l" fontAlgn="ctr"/>
                      <a:r>
                        <a:rPr lang="en-US" sz="1100" u="none" strike="noStrike" dirty="0">
                          <a:effectLst/>
                        </a:rPr>
                        <a:t>Payment Cancel</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727536879"/>
                  </a:ext>
                </a:extLst>
              </a:tr>
              <a:tr h="220980">
                <a:tc>
                  <a:txBody>
                    <a:bodyPr/>
                    <a:lstStyle/>
                    <a:p>
                      <a:pPr algn="l" fontAlgn="ctr"/>
                      <a:r>
                        <a:rPr lang="ko-KR" altLang="en-US" sz="1100" b="0" i="0" u="none" strike="noStrike" dirty="0">
                          <a:solidFill>
                            <a:srgbClr val="000000"/>
                          </a:solidFill>
                          <a:effectLst/>
                          <a:latin typeface="맑은 고딕" panose="020B0503020000020004" pitchFamily="50" charset="-127"/>
                          <a:ea typeface="맑은 고딕" panose="020B0503020000020004" pitchFamily="50" charset="-127"/>
                        </a:rPr>
                        <a:t>카드 취소 및 예약 취소 </a:t>
                      </a:r>
                      <a:r>
                        <a:rPr lang="ko-KR" altLang="en-US" sz="1100" b="0" i="0" u="none" strike="noStrike" dirty="0" err="1">
                          <a:solidFill>
                            <a:srgbClr val="000000"/>
                          </a:solidFill>
                          <a:effectLst/>
                          <a:latin typeface="맑은 고딕" panose="020B0503020000020004" pitchFamily="50" charset="-127"/>
                          <a:ea typeface="맑은 고딕" panose="020B0503020000020004" pitchFamily="50" charset="-127"/>
                        </a:rPr>
                        <a:t>상태값</a:t>
                      </a:r>
                      <a:r>
                        <a:rPr lang="ko-KR" altLang="en-US" sz="1100" b="0" i="0" u="none" strike="noStrike" dirty="0">
                          <a:solidFill>
                            <a:srgbClr val="000000"/>
                          </a:solidFill>
                          <a:effectLst/>
                          <a:latin typeface="맑은 고딕" panose="020B0503020000020004" pitchFamily="50" charset="-127"/>
                          <a:ea typeface="맑은 고딕" panose="020B0503020000020004" pitchFamily="50" charset="-127"/>
                        </a:rPr>
                        <a:t> 변경</a:t>
                      </a:r>
                    </a:p>
                  </a:txBody>
                  <a:tcPr marL="7620" marR="7620" marT="7620" marB="0" anchor="ctr"/>
                </a:tc>
                <a:extLst>
                  <a:ext uri="{0D108BD9-81ED-4DB2-BD59-A6C34878D82A}">
                    <a16:rowId xmlns:a16="http://schemas.microsoft.com/office/drawing/2014/main" val="4013761688"/>
                  </a:ext>
                </a:extLst>
              </a:tr>
              <a:tr h="220980">
                <a:tc>
                  <a:txBody>
                    <a:bodyPr/>
                    <a:lstStyle/>
                    <a:p>
                      <a:pPr algn="l" fontAlgn="ct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904582780"/>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926569482"/>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b="0" i="0" u="none" strike="noStrike" dirty="0">
                          <a:solidFill>
                            <a:srgbClr val="000000"/>
                          </a:solidFill>
                          <a:effectLst/>
                          <a:latin typeface="맑은 고딕" panose="020B0503020000020004" pitchFamily="50" charset="-127"/>
                          <a:ea typeface="+mn-ea"/>
                        </a:rPr>
                        <a:t>Cancelled</a:t>
                      </a:r>
                    </a:p>
                  </a:txBody>
                  <a:tcPr marL="7620" marR="7620" marT="7620" marB="0" anchor="ctr"/>
                </a:tc>
                <a:extLst>
                  <a:ext uri="{0D108BD9-81ED-4DB2-BD59-A6C34878D82A}">
                    <a16:rowId xmlns:a16="http://schemas.microsoft.com/office/drawing/2014/main" val="3460387846"/>
                  </a:ext>
                </a:extLst>
              </a:tr>
            </a:tbl>
          </a:graphicData>
        </a:graphic>
      </p:graphicFrame>
      <p:sp>
        <p:nvSpPr>
          <p:cNvPr id="17" name="직사각형 16">
            <a:extLst>
              <a:ext uri="{FF2B5EF4-FFF2-40B4-BE49-F238E27FC236}">
                <a16:creationId xmlns:a16="http://schemas.microsoft.com/office/drawing/2014/main" id="{9F38F023-4092-1CAA-86D0-6FE5DE157E5A}"/>
              </a:ext>
            </a:extLst>
          </p:cNvPr>
          <p:cNvSpPr/>
          <p:nvPr/>
        </p:nvSpPr>
        <p:spPr>
          <a:xfrm>
            <a:off x="7331006" y="1857557"/>
            <a:ext cx="2287498" cy="360040"/>
          </a:xfrm>
          <a:prstGeom prst="rect">
            <a:avLst/>
          </a:prstGeom>
          <a:solidFill>
            <a:schemeClr val="bg1">
              <a:lumMod val="9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1100" b="1" dirty="0">
                <a:solidFill>
                  <a:schemeClr val="tx1"/>
                </a:solidFill>
              </a:rPr>
              <a:t>예약 취소 및 환불</a:t>
            </a:r>
            <a:endParaRPr lang="en-US" altLang="ko-KR" sz="1100" b="1" dirty="0">
              <a:solidFill>
                <a:schemeClr val="tx1"/>
              </a:solidFill>
            </a:endParaRPr>
          </a:p>
        </p:txBody>
      </p:sp>
      <p:graphicFrame>
        <p:nvGraphicFramePr>
          <p:cNvPr id="31" name="표 30">
            <a:extLst>
              <a:ext uri="{FF2B5EF4-FFF2-40B4-BE49-F238E27FC236}">
                <a16:creationId xmlns:a16="http://schemas.microsoft.com/office/drawing/2014/main" id="{DA1F52B8-EC8E-0AE7-BAE2-9366B1F32535}"/>
              </a:ext>
            </a:extLst>
          </p:cNvPr>
          <p:cNvGraphicFramePr>
            <a:graphicFrameLocks noGrp="1"/>
          </p:cNvGraphicFramePr>
          <p:nvPr>
            <p:extLst>
              <p:ext uri="{D42A27DB-BD31-4B8C-83A1-F6EECF244321}">
                <p14:modId xmlns:p14="http://schemas.microsoft.com/office/powerpoint/2010/main" val="1086345861"/>
              </p:ext>
            </p:extLst>
          </p:nvPr>
        </p:nvGraphicFramePr>
        <p:xfrm>
          <a:off x="155154" y="2325380"/>
          <a:ext cx="845046" cy="1767840"/>
        </p:xfrm>
        <a:graphic>
          <a:graphicData uri="http://schemas.openxmlformats.org/drawingml/2006/table">
            <a:tbl>
              <a:tblPr>
                <a:tableStyleId>{5C22544A-7EE6-4342-B048-85BDC9FD1C3A}</a:tableStyleId>
              </a:tblPr>
              <a:tblGrid>
                <a:gridCol w="845046">
                  <a:extLst>
                    <a:ext uri="{9D8B030D-6E8A-4147-A177-3AD203B41FA5}">
                      <a16:colId xmlns:a16="http://schemas.microsoft.com/office/drawing/2014/main" val="2572217339"/>
                    </a:ext>
                  </a:extLst>
                </a:gridCol>
              </a:tblGrid>
              <a:tr h="220980">
                <a:tc>
                  <a:txBody>
                    <a:bodyPr/>
                    <a:lstStyle/>
                    <a:p>
                      <a:pPr algn="l" fontAlgn="ctr"/>
                      <a:r>
                        <a:rPr lang="ko-KR" altLang="en-US" sz="1100" u="none" strike="noStrike" dirty="0">
                          <a:effectLst/>
                        </a:rPr>
                        <a:t>위치</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129298099"/>
                  </a:ext>
                </a:extLst>
              </a:tr>
              <a:tr h="220980">
                <a:tc>
                  <a:txBody>
                    <a:bodyPr/>
                    <a:lstStyle/>
                    <a:p>
                      <a:pPr algn="l" fontAlgn="ctr"/>
                      <a:r>
                        <a:rPr lang="ko-KR" altLang="en-US" sz="1100" u="none" strike="noStrike">
                          <a:effectLst/>
                        </a:rPr>
                        <a:t>경로</a:t>
                      </a:r>
                      <a:endParaRPr lang="ko-KR" alt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4062812890"/>
                  </a:ext>
                </a:extLst>
              </a:tr>
              <a:tr h="220980">
                <a:tc>
                  <a:txBody>
                    <a:bodyPr/>
                    <a:lstStyle/>
                    <a:p>
                      <a:pPr algn="l" fontAlgn="ctr"/>
                      <a:r>
                        <a:rPr lang="ko-KR" altLang="en-US" sz="1100" u="none" strike="noStrike" dirty="0">
                          <a:effectLst/>
                        </a:rPr>
                        <a:t>처리자</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381117244"/>
                  </a:ext>
                </a:extLst>
              </a:tr>
              <a:tr h="220980">
                <a:tc>
                  <a:txBody>
                    <a:bodyPr/>
                    <a:lstStyle/>
                    <a:p>
                      <a:pPr algn="l" fontAlgn="ctr"/>
                      <a:r>
                        <a:rPr lang="ko-KR" altLang="en-US" sz="1100" u="none" strike="noStrike">
                          <a:effectLst/>
                        </a:rPr>
                        <a:t>버튼명</a:t>
                      </a:r>
                      <a:endParaRPr lang="ko-KR" alt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132411722"/>
                  </a:ext>
                </a:extLst>
              </a:tr>
              <a:tr h="220980">
                <a:tc>
                  <a:txBody>
                    <a:bodyPr/>
                    <a:lstStyle/>
                    <a:p>
                      <a:pPr algn="l" fontAlgn="ctr"/>
                      <a:r>
                        <a:rPr lang="ko-KR" altLang="en-US" sz="1100" u="none" strike="noStrike">
                          <a:effectLst/>
                        </a:rPr>
                        <a:t>액션</a:t>
                      </a:r>
                      <a:endParaRPr lang="ko-KR" alt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258480610"/>
                  </a:ext>
                </a:extLst>
              </a:tr>
              <a:tr h="220980">
                <a:tc>
                  <a:txBody>
                    <a:bodyPr/>
                    <a:lstStyle/>
                    <a:p>
                      <a:pPr algn="l" fontAlgn="ctr"/>
                      <a:r>
                        <a:rPr lang="ko-KR" altLang="en-US" sz="1100" u="none" strike="noStrike" dirty="0" err="1">
                          <a:effectLst/>
                        </a:rPr>
                        <a:t>상태값</a:t>
                      </a:r>
                      <a:r>
                        <a:rPr lang="en-US" altLang="ko-KR" sz="1100" u="none" strike="noStrike" dirty="0">
                          <a:effectLst/>
                        </a:rPr>
                        <a:t>(</a:t>
                      </a:r>
                      <a:r>
                        <a:rPr lang="ko-KR" altLang="en-US" sz="1100" u="none" strike="noStrike" dirty="0">
                          <a:effectLst/>
                        </a:rPr>
                        <a:t>내부</a:t>
                      </a:r>
                      <a:r>
                        <a:rPr lang="en-US" altLang="ko-KR" sz="1100" u="none" strike="noStrike" dirty="0">
                          <a:effectLst/>
                        </a:rPr>
                        <a:t>)</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489152686"/>
                  </a:ext>
                </a:extLst>
              </a:tr>
              <a:tr h="220980">
                <a:tc>
                  <a:txBody>
                    <a:bodyPr/>
                    <a:lstStyle/>
                    <a:p>
                      <a:pPr algn="l" fontAlgn="ctr"/>
                      <a:r>
                        <a:rPr lang="ko-KR" altLang="en-US" sz="1100" b="0" i="0" u="none" strike="noStrike" dirty="0" err="1">
                          <a:solidFill>
                            <a:srgbClr val="000000"/>
                          </a:solidFill>
                          <a:effectLst/>
                          <a:latin typeface="맑은 고딕" panose="020B0503020000020004" pitchFamily="50" charset="-127"/>
                          <a:ea typeface="맑은 고딕" panose="020B0503020000020004" pitchFamily="50" charset="-127"/>
                        </a:rPr>
                        <a:t>상태값</a:t>
                      </a: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a:t>
                      </a:r>
                      <a:r>
                        <a:rPr lang="ko-KR" altLang="en-US" sz="1100" b="0" i="0" u="none" strike="noStrike" dirty="0">
                          <a:solidFill>
                            <a:srgbClr val="000000"/>
                          </a:solidFill>
                          <a:effectLst/>
                          <a:latin typeface="맑은 고딕" panose="020B0503020000020004" pitchFamily="50" charset="-127"/>
                          <a:ea typeface="맑은 고딕" panose="020B0503020000020004" pitchFamily="50" charset="-127"/>
                        </a:rPr>
                        <a:t>고객</a:t>
                      </a: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528407040"/>
                  </a:ext>
                </a:extLst>
              </a:tr>
              <a:tr h="220980">
                <a:tc>
                  <a:txBody>
                    <a:bodyPr/>
                    <a:lstStyle/>
                    <a:p>
                      <a:pPr algn="l" fontAlgn="ctr"/>
                      <a:r>
                        <a:rPr lang="ko-KR" altLang="en-US" sz="1100" b="0" i="0" u="none" strike="noStrike" dirty="0" err="1">
                          <a:solidFill>
                            <a:srgbClr val="000000"/>
                          </a:solidFill>
                          <a:effectLst/>
                          <a:latin typeface="맑은 고딕" panose="020B0503020000020004" pitchFamily="50" charset="-127"/>
                          <a:ea typeface="맑은 고딕" panose="020B0503020000020004" pitchFamily="50" charset="-127"/>
                        </a:rPr>
                        <a:t>상태값</a:t>
                      </a: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a:t>
                      </a:r>
                      <a:r>
                        <a:rPr lang="ko-KR" altLang="en-US" sz="1100" b="0" i="0" u="none" strike="noStrike" dirty="0">
                          <a:solidFill>
                            <a:srgbClr val="000000"/>
                          </a:solidFill>
                          <a:effectLst/>
                          <a:latin typeface="맑은 고딕" panose="020B0503020000020004" pitchFamily="50" charset="-127"/>
                          <a:ea typeface="맑은 고딕" panose="020B0503020000020004" pitchFamily="50" charset="-127"/>
                        </a:rPr>
                        <a:t>호텔</a:t>
                      </a: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069014720"/>
                  </a:ext>
                </a:extLst>
              </a:tr>
            </a:tbl>
          </a:graphicData>
        </a:graphic>
      </p:graphicFrame>
      <p:cxnSp>
        <p:nvCxnSpPr>
          <p:cNvPr id="33" name="직선 화살표 연결선 32">
            <a:extLst>
              <a:ext uri="{FF2B5EF4-FFF2-40B4-BE49-F238E27FC236}">
                <a16:creationId xmlns:a16="http://schemas.microsoft.com/office/drawing/2014/main" id="{8BE19B3D-FF6D-5BEF-0EB6-6F166C0FB9C4}"/>
              </a:ext>
            </a:extLst>
          </p:cNvPr>
          <p:cNvCxnSpPr/>
          <p:nvPr/>
        </p:nvCxnSpPr>
        <p:spPr>
          <a:xfrm>
            <a:off x="8437258" y="4155558"/>
            <a:ext cx="0" cy="261798"/>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809BD8FF-3D45-C4DB-F4D8-334F7A2383D4}"/>
              </a:ext>
            </a:extLst>
          </p:cNvPr>
          <p:cNvSpPr txBox="1"/>
          <p:nvPr/>
        </p:nvSpPr>
        <p:spPr>
          <a:xfrm>
            <a:off x="6616824" y="4400936"/>
            <a:ext cx="3656770" cy="215444"/>
          </a:xfrm>
          <a:prstGeom prst="rect">
            <a:avLst/>
          </a:prstGeom>
          <a:noFill/>
        </p:spPr>
        <p:txBody>
          <a:bodyPr wrap="none" rtlCol="0">
            <a:spAutoFit/>
          </a:bodyPr>
          <a:lstStyle/>
          <a:p>
            <a:r>
              <a:rPr lang="en-US" altLang="ko-KR" sz="800" dirty="0"/>
              <a:t>Display as "Cancelled" or "Cancelled(replied)" according to existing policy.</a:t>
            </a:r>
            <a:endParaRPr lang="ko-KR" altLang="en-US" sz="900" spc="-100" dirty="0">
              <a:solidFill>
                <a:srgbClr val="133146"/>
              </a:solidFill>
            </a:endParaRPr>
          </a:p>
        </p:txBody>
      </p:sp>
      <p:sp>
        <p:nvSpPr>
          <p:cNvPr id="40" name="화살표: 오른쪽 39">
            <a:extLst>
              <a:ext uri="{FF2B5EF4-FFF2-40B4-BE49-F238E27FC236}">
                <a16:creationId xmlns:a16="http://schemas.microsoft.com/office/drawing/2014/main" id="{7D3170C0-3FFA-06F8-E49D-017062BC0D4F}"/>
              </a:ext>
            </a:extLst>
          </p:cNvPr>
          <p:cNvSpPr/>
          <p:nvPr/>
        </p:nvSpPr>
        <p:spPr>
          <a:xfrm>
            <a:off x="981150" y="7166824"/>
            <a:ext cx="5056464" cy="419208"/>
          </a:xfrm>
          <a:prstGeom prst="rightArrow">
            <a:avLst/>
          </a:prstGeom>
          <a:solidFill>
            <a:srgbClr val="22C6A7"/>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800" dirty="0" err="1">
              <a:solidFill>
                <a:schemeClr val="tx1"/>
              </a:solidFill>
            </a:endParaRPr>
          </a:p>
        </p:txBody>
      </p:sp>
      <p:graphicFrame>
        <p:nvGraphicFramePr>
          <p:cNvPr id="41" name="표 40">
            <a:extLst>
              <a:ext uri="{FF2B5EF4-FFF2-40B4-BE49-F238E27FC236}">
                <a16:creationId xmlns:a16="http://schemas.microsoft.com/office/drawing/2014/main" id="{49DA62A6-A585-E6BC-83A6-8F6524BF5E85}"/>
              </a:ext>
            </a:extLst>
          </p:cNvPr>
          <p:cNvGraphicFramePr>
            <a:graphicFrameLocks noGrp="1"/>
          </p:cNvGraphicFramePr>
          <p:nvPr>
            <p:extLst>
              <p:ext uri="{D42A27DB-BD31-4B8C-83A1-F6EECF244321}">
                <p14:modId xmlns:p14="http://schemas.microsoft.com/office/powerpoint/2010/main" val="2001383932"/>
              </p:ext>
            </p:extLst>
          </p:nvPr>
        </p:nvGraphicFramePr>
        <p:xfrm>
          <a:off x="3618348" y="6595060"/>
          <a:ext cx="2179038" cy="1767840"/>
        </p:xfrm>
        <a:graphic>
          <a:graphicData uri="http://schemas.openxmlformats.org/drawingml/2006/table">
            <a:tbl>
              <a:tblPr>
                <a:tableStyleId>{5C22544A-7EE6-4342-B048-85BDC9FD1C3A}</a:tableStyleId>
              </a:tblPr>
              <a:tblGrid>
                <a:gridCol w="2179038">
                  <a:extLst>
                    <a:ext uri="{9D8B030D-6E8A-4147-A177-3AD203B41FA5}">
                      <a16:colId xmlns:a16="http://schemas.microsoft.com/office/drawing/2014/main" val="1514059343"/>
                    </a:ext>
                  </a:extLst>
                </a:gridCol>
              </a:tblGrid>
              <a:tr h="220980">
                <a:tc>
                  <a:txBody>
                    <a:bodyPr/>
                    <a:lstStyle/>
                    <a:p>
                      <a:pPr algn="l" fontAlgn="ctr"/>
                      <a:r>
                        <a:rPr lang="en-US" sz="1100" u="none" strike="noStrike" dirty="0">
                          <a:effectLst/>
                        </a:rPr>
                        <a:t>B/E   Adm</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872537081"/>
                  </a:ext>
                </a:extLst>
              </a:tr>
              <a:tr h="220980">
                <a:tc>
                  <a:txBody>
                    <a:bodyPr/>
                    <a:lstStyle/>
                    <a:p>
                      <a:pPr algn="l" fontAlgn="ctr"/>
                      <a:r>
                        <a:rPr lang="en-US" sz="1100" u="none" strike="noStrike" dirty="0">
                          <a:effectLst/>
                        </a:rPr>
                        <a:t>Hotel Bookings &gt; Booking detail </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090388464"/>
                  </a:ext>
                </a:extLst>
              </a:tr>
              <a:tr h="220980">
                <a:tc>
                  <a:txBody>
                    <a:bodyPr/>
                    <a:lstStyle/>
                    <a:p>
                      <a:pPr algn="l" fontAlgn="ctr"/>
                      <a:r>
                        <a:rPr lang="en-US" altLang="ko-KR" sz="1100" u="none" strike="noStrike" dirty="0">
                          <a:effectLst/>
                        </a:rPr>
                        <a:t>GBO / OP</a:t>
                      </a:r>
                      <a:r>
                        <a:rPr lang="ko-KR" altLang="en-US" sz="1100" u="none" strike="noStrike" dirty="0">
                          <a:effectLst/>
                        </a:rPr>
                        <a:t> </a:t>
                      </a:r>
                      <a:r>
                        <a:rPr lang="en-US" altLang="ko-KR" sz="1100" u="none" strike="noStrike" dirty="0">
                          <a:effectLst/>
                        </a:rPr>
                        <a:t>Team </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1463438329"/>
                  </a:ext>
                </a:extLst>
              </a:tr>
              <a:tr h="220980">
                <a:tc>
                  <a:txBody>
                    <a:bodyPr/>
                    <a:lstStyle/>
                    <a:p>
                      <a:pPr algn="l" fontAlgn="ct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Cancel</a:t>
                      </a:r>
                    </a:p>
                  </a:txBody>
                  <a:tcPr marL="7620" marR="7620" marT="7620" marB="0" anchor="ctr"/>
                </a:tc>
                <a:extLst>
                  <a:ext uri="{0D108BD9-81ED-4DB2-BD59-A6C34878D82A}">
                    <a16:rowId xmlns:a16="http://schemas.microsoft.com/office/drawing/2014/main" val="3621905383"/>
                  </a:ext>
                </a:extLst>
              </a:tr>
              <a:tr h="220980">
                <a:tc>
                  <a:txBody>
                    <a:bodyPr/>
                    <a:lstStyle/>
                    <a:p>
                      <a:pPr algn="l" fontAlgn="ctr"/>
                      <a:r>
                        <a:rPr lang="ko-KR" altLang="en-US" sz="1100" u="none" strike="noStrike" dirty="0">
                          <a:effectLst/>
                        </a:rPr>
                        <a:t>예약 취소 진행</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210973927"/>
                  </a:ext>
                </a:extLst>
              </a:tr>
              <a:tr h="220980">
                <a:tc>
                  <a:txBody>
                    <a:bodyPr/>
                    <a:lstStyle/>
                    <a:p>
                      <a:pPr algn="l" fontAlgn="ctr"/>
                      <a:r>
                        <a:rPr lang="en-US" sz="1100" b="0" i="0" u="none" strike="noStrike" dirty="0">
                          <a:solidFill>
                            <a:srgbClr val="000000"/>
                          </a:solidFill>
                          <a:effectLst/>
                          <a:latin typeface="맑은 고딕" panose="020B0503020000020004" pitchFamily="50" charset="-127"/>
                          <a:ea typeface="맑은 고딕" panose="020B0503020000020004" pitchFamily="50" charset="-127"/>
                        </a:rPr>
                        <a:t>Cancelled</a:t>
                      </a:r>
                      <a:r>
                        <a:rPr lang="en-US" altLang="ko-KR" sz="1100" b="0" i="0" u="none" strike="noStrike" dirty="0">
                          <a:solidFill>
                            <a:srgbClr val="000000"/>
                          </a:solidFill>
                          <a:effectLst/>
                          <a:latin typeface="맑은 고딕" panose="020B0503020000020004" pitchFamily="50" charset="-127"/>
                          <a:ea typeface="+mn-ea"/>
                        </a:rPr>
                        <a:t>(</a:t>
                      </a:r>
                      <a:r>
                        <a:rPr lang="en-US" altLang="ko-KR" sz="1100" u="none" strike="noStrike" dirty="0">
                          <a:effectLst/>
                        </a:rPr>
                        <a:t>Request</a:t>
                      </a:r>
                      <a:r>
                        <a:rPr lang="en-US" altLang="ko-KR" sz="1100" b="0" i="0" u="none" strike="noStrike" dirty="0">
                          <a:solidFill>
                            <a:srgbClr val="000000"/>
                          </a:solidFill>
                          <a:effectLst/>
                          <a:latin typeface="맑은 고딕" panose="020B0503020000020004" pitchFamily="50" charset="-127"/>
                          <a:ea typeface="+mn-ea"/>
                        </a:rPr>
                        <a:t>)</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797555401"/>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1972084146"/>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b="0" i="0" u="none" strike="noStrike" dirty="0">
                          <a:solidFill>
                            <a:srgbClr val="000000"/>
                          </a:solidFill>
                          <a:effectLst/>
                          <a:latin typeface="맑은 고딕" panose="020B0503020000020004" pitchFamily="50" charset="-127"/>
                          <a:ea typeface="+mn-ea"/>
                        </a:rPr>
                        <a:t>Cancelled</a:t>
                      </a:r>
                    </a:p>
                  </a:txBody>
                  <a:tcPr marL="7620" marR="7620" marT="7620" marB="0" anchor="ctr"/>
                </a:tc>
                <a:extLst>
                  <a:ext uri="{0D108BD9-81ED-4DB2-BD59-A6C34878D82A}">
                    <a16:rowId xmlns:a16="http://schemas.microsoft.com/office/drawing/2014/main" val="3635940981"/>
                  </a:ext>
                </a:extLst>
              </a:tr>
            </a:tbl>
          </a:graphicData>
        </a:graphic>
      </p:graphicFrame>
      <p:sp>
        <p:nvSpPr>
          <p:cNvPr id="42" name="직사각형 41">
            <a:extLst>
              <a:ext uri="{FF2B5EF4-FFF2-40B4-BE49-F238E27FC236}">
                <a16:creationId xmlns:a16="http://schemas.microsoft.com/office/drawing/2014/main" id="{C03226C3-DCCF-CE29-26C8-8B43280ED5CE}"/>
              </a:ext>
            </a:extLst>
          </p:cNvPr>
          <p:cNvSpPr/>
          <p:nvPr/>
        </p:nvSpPr>
        <p:spPr>
          <a:xfrm>
            <a:off x="3641636" y="6118800"/>
            <a:ext cx="2155750" cy="360040"/>
          </a:xfrm>
          <a:prstGeom prst="rect">
            <a:avLst/>
          </a:prstGeom>
          <a:solidFill>
            <a:schemeClr val="bg1">
              <a:lumMod val="9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1100" b="1" dirty="0">
                <a:solidFill>
                  <a:schemeClr val="tx1"/>
                </a:solidFill>
              </a:rPr>
              <a:t>예약 취소 진행</a:t>
            </a:r>
          </a:p>
        </p:txBody>
      </p:sp>
      <p:graphicFrame>
        <p:nvGraphicFramePr>
          <p:cNvPr id="43" name="표 42">
            <a:extLst>
              <a:ext uri="{FF2B5EF4-FFF2-40B4-BE49-F238E27FC236}">
                <a16:creationId xmlns:a16="http://schemas.microsoft.com/office/drawing/2014/main" id="{D2E42EA4-6D1B-01CB-313E-72A5C083E90A}"/>
              </a:ext>
            </a:extLst>
          </p:cNvPr>
          <p:cNvGraphicFramePr>
            <a:graphicFrameLocks noGrp="1"/>
          </p:cNvGraphicFramePr>
          <p:nvPr>
            <p:extLst>
              <p:ext uri="{D42A27DB-BD31-4B8C-83A1-F6EECF244321}">
                <p14:modId xmlns:p14="http://schemas.microsoft.com/office/powerpoint/2010/main" val="2228087308"/>
              </p:ext>
            </p:extLst>
          </p:nvPr>
        </p:nvGraphicFramePr>
        <p:xfrm>
          <a:off x="6042780" y="6582360"/>
          <a:ext cx="2287498" cy="1767840"/>
        </p:xfrm>
        <a:graphic>
          <a:graphicData uri="http://schemas.openxmlformats.org/drawingml/2006/table">
            <a:tbl>
              <a:tblPr>
                <a:tableStyleId>{5C22544A-7EE6-4342-B048-85BDC9FD1C3A}</a:tableStyleId>
              </a:tblPr>
              <a:tblGrid>
                <a:gridCol w="2287498">
                  <a:extLst>
                    <a:ext uri="{9D8B030D-6E8A-4147-A177-3AD203B41FA5}">
                      <a16:colId xmlns:a16="http://schemas.microsoft.com/office/drawing/2014/main" val="1058228880"/>
                    </a:ext>
                  </a:extLst>
                </a:gridCol>
              </a:tblGrid>
              <a:tr h="220980">
                <a:tc>
                  <a:txBody>
                    <a:bodyPr/>
                    <a:lstStyle/>
                    <a:p>
                      <a:pPr algn="l" fontAlgn="ctr"/>
                      <a:r>
                        <a:rPr lang="en-US" altLang="ko-KR" sz="1100" u="none" strike="noStrike" dirty="0">
                          <a:effectLst/>
                        </a:rPr>
                        <a:t>B/E   Adm</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1963698171"/>
                  </a:ext>
                </a:extLst>
              </a:tr>
              <a:tr h="220980">
                <a:tc>
                  <a:txBody>
                    <a:bodyPr/>
                    <a:lstStyle/>
                    <a:p>
                      <a:pPr algn="l" fontAlgn="ctr"/>
                      <a:r>
                        <a:rPr lang="en-US" sz="1100" u="none" strike="noStrike" dirty="0">
                          <a:effectLst/>
                        </a:rPr>
                        <a:t>Hotel Bookings &gt; Booking detail </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358034073"/>
                  </a:ext>
                </a:extLst>
              </a:tr>
              <a:tr h="220980">
                <a:tc>
                  <a:txBody>
                    <a:bodyPr/>
                    <a:lstStyle/>
                    <a:p>
                      <a:pPr algn="l" fontAlgn="ctr"/>
                      <a:r>
                        <a:rPr lang="en-US" altLang="ko-KR" sz="1100" u="none" strike="noStrike" dirty="0">
                          <a:effectLst/>
                        </a:rPr>
                        <a:t>GBO / OP</a:t>
                      </a:r>
                      <a:r>
                        <a:rPr lang="ko-KR" altLang="en-US" sz="1100" u="none" strike="noStrike" dirty="0">
                          <a:effectLst/>
                        </a:rPr>
                        <a:t> </a:t>
                      </a:r>
                      <a:r>
                        <a:rPr lang="en-US" altLang="ko-KR" sz="1100" u="none" strike="noStrike" dirty="0">
                          <a:effectLst/>
                        </a:rPr>
                        <a:t>Team </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3950471823"/>
                  </a:ext>
                </a:extLst>
              </a:tr>
              <a:tr h="220980">
                <a:tc>
                  <a:txBody>
                    <a:bodyPr/>
                    <a:lstStyle/>
                    <a:p>
                      <a:pPr algn="l" fontAlgn="ctr"/>
                      <a:r>
                        <a:rPr lang="en-US" sz="1100" u="none" strike="noStrike" dirty="0">
                          <a:effectLst/>
                        </a:rPr>
                        <a:t>Payment Cancel</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727536879"/>
                  </a:ext>
                </a:extLst>
              </a:tr>
              <a:tr h="220980">
                <a:tc>
                  <a:txBody>
                    <a:bodyPr/>
                    <a:lstStyle/>
                    <a:p>
                      <a:pPr algn="l" fontAlgn="ctr"/>
                      <a:r>
                        <a:rPr lang="ko-KR" altLang="en-US" sz="1100" b="0" i="0" u="none" strike="noStrike" dirty="0">
                          <a:solidFill>
                            <a:srgbClr val="000000"/>
                          </a:solidFill>
                          <a:effectLst/>
                          <a:latin typeface="맑은 고딕" panose="020B0503020000020004" pitchFamily="50" charset="-127"/>
                          <a:ea typeface="맑은 고딕" panose="020B0503020000020004" pitchFamily="50" charset="-127"/>
                        </a:rPr>
                        <a:t>카드 취소 및 예약 취소 </a:t>
                      </a:r>
                      <a:r>
                        <a:rPr lang="ko-KR" altLang="en-US" sz="1100" b="0" i="0" u="none" strike="noStrike" dirty="0" err="1">
                          <a:solidFill>
                            <a:srgbClr val="000000"/>
                          </a:solidFill>
                          <a:effectLst/>
                          <a:latin typeface="맑은 고딕" panose="020B0503020000020004" pitchFamily="50" charset="-127"/>
                          <a:ea typeface="맑은 고딕" panose="020B0503020000020004" pitchFamily="50" charset="-127"/>
                        </a:rPr>
                        <a:t>상태값</a:t>
                      </a:r>
                      <a:r>
                        <a:rPr lang="ko-KR" altLang="en-US" sz="1100" b="0" i="0" u="none" strike="noStrike" dirty="0">
                          <a:solidFill>
                            <a:srgbClr val="000000"/>
                          </a:solidFill>
                          <a:effectLst/>
                          <a:latin typeface="맑은 고딕" panose="020B0503020000020004" pitchFamily="50" charset="-127"/>
                          <a:ea typeface="맑은 고딕" panose="020B0503020000020004" pitchFamily="50" charset="-127"/>
                        </a:rPr>
                        <a:t> 변경</a:t>
                      </a:r>
                    </a:p>
                  </a:txBody>
                  <a:tcPr marL="7620" marR="7620" marT="7620" marB="0" anchor="ctr"/>
                </a:tc>
                <a:extLst>
                  <a:ext uri="{0D108BD9-81ED-4DB2-BD59-A6C34878D82A}">
                    <a16:rowId xmlns:a16="http://schemas.microsoft.com/office/drawing/2014/main" val="4013761688"/>
                  </a:ext>
                </a:extLst>
              </a:tr>
              <a:tr h="220980">
                <a:tc>
                  <a:txBody>
                    <a:bodyPr/>
                    <a:lstStyle/>
                    <a:p>
                      <a:pPr algn="l" fontAlgn="ct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904582780"/>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307310572"/>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b="0" i="0" u="none" strike="noStrike" dirty="0">
                          <a:solidFill>
                            <a:srgbClr val="000000"/>
                          </a:solidFill>
                          <a:effectLst/>
                          <a:latin typeface="맑은 고딕" panose="020B0503020000020004" pitchFamily="50" charset="-127"/>
                          <a:ea typeface="+mn-ea"/>
                        </a:rPr>
                        <a:t>Cancelled</a:t>
                      </a:r>
                    </a:p>
                  </a:txBody>
                  <a:tcPr marL="7620" marR="7620" marT="7620" marB="0" anchor="ctr"/>
                </a:tc>
                <a:extLst>
                  <a:ext uri="{0D108BD9-81ED-4DB2-BD59-A6C34878D82A}">
                    <a16:rowId xmlns:a16="http://schemas.microsoft.com/office/drawing/2014/main" val="2357137901"/>
                  </a:ext>
                </a:extLst>
              </a:tr>
            </a:tbl>
          </a:graphicData>
        </a:graphic>
      </p:graphicFrame>
      <p:sp>
        <p:nvSpPr>
          <p:cNvPr id="44" name="직사각형 43">
            <a:extLst>
              <a:ext uri="{FF2B5EF4-FFF2-40B4-BE49-F238E27FC236}">
                <a16:creationId xmlns:a16="http://schemas.microsoft.com/office/drawing/2014/main" id="{EDC8FEB5-8A56-9AFB-2873-70770FE71A7A}"/>
              </a:ext>
            </a:extLst>
          </p:cNvPr>
          <p:cNvSpPr/>
          <p:nvPr/>
        </p:nvSpPr>
        <p:spPr>
          <a:xfrm>
            <a:off x="6037614" y="6127237"/>
            <a:ext cx="2287498" cy="360040"/>
          </a:xfrm>
          <a:prstGeom prst="rect">
            <a:avLst/>
          </a:prstGeom>
          <a:solidFill>
            <a:schemeClr val="bg1">
              <a:lumMod val="9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1100" b="1">
                <a:solidFill>
                  <a:schemeClr val="tx1"/>
                </a:solidFill>
              </a:rPr>
              <a:t>예약 취소 및 환불</a:t>
            </a:r>
            <a:endParaRPr lang="ko-KR" altLang="en-US" sz="1100" b="1" dirty="0">
              <a:solidFill>
                <a:schemeClr val="tx1"/>
              </a:solidFill>
            </a:endParaRPr>
          </a:p>
        </p:txBody>
      </p:sp>
      <p:graphicFrame>
        <p:nvGraphicFramePr>
          <p:cNvPr id="45" name="표 44">
            <a:extLst>
              <a:ext uri="{FF2B5EF4-FFF2-40B4-BE49-F238E27FC236}">
                <a16:creationId xmlns:a16="http://schemas.microsoft.com/office/drawing/2014/main" id="{07F557CB-D819-B704-4A93-88AB6633923A}"/>
              </a:ext>
            </a:extLst>
          </p:cNvPr>
          <p:cNvGraphicFramePr>
            <a:graphicFrameLocks noGrp="1"/>
          </p:cNvGraphicFramePr>
          <p:nvPr>
            <p:extLst>
              <p:ext uri="{D42A27DB-BD31-4B8C-83A1-F6EECF244321}">
                <p14:modId xmlns:p14="http://schemas.microsoft.com/office/powerpoint/2010/main" val="3661650044"/>
              </p:ext>
            </p:extLst>
          </p:nvPr>
        </p:nvGraphicFramePr>
        <p:xfrm>
          <a:off x="1222574" y="6590298"/>
          <a:ext cx="2179038" cy="1767840"/>
        </p:xfrm>
        <a:graphic>
          <a:graphicData uri="http://schemas.openxmlformats.org/drawingml/2006/table">
            <a:tbl>
              <a:tblPr>
                <a:tableStyleId>{5C22544A-7EE6-4342-B048-85BDC9FD1C3A}</a:tableStyleId>
              </a:tblPr>
              <a:tblGrid>
                <a:gridCol w="2179038">
                  <a:extLst>
                    <a:ext uri="{9D8B030D-6E8A-4147-A177-3AD203B41FA5}">
                      <a16:colId xmlns:a16="http://schemas.microsoft.com/office/drawing/2014/main" val="1514059343"/>
                    </a:ext>
                  </a:extLst>
                </a:gridCol>
              </a:tblGrid>
              <a:tr h="220980">
                <a:tc>
                  <a:txBody>
                    <a:bodyPr/>
                    <a:lstStyle/>
                    <a:p>
                      <a:pPr algn="l" fontAlgn="ctr"/>
                      <a:r>
                        <a:rPr lang="en-US" sz="1100" u="none" strike="noStrike" dirty="0">
                          <a:effectLst/>
                        </a:rPr>
                        <a:t>B/E   Adm</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872537081"/>
                  </a:ext>
                </a:extLst>
              </a:tr>
              <a:tr h="220980">
                <a:tc>
                  <a:txBody>
                    <a:bodyPr/>
                    <a:lstStyle/>
                    <a:p>
                      <a:pPr algn="l" fontAlgn="ctr"/>
                      <a:r>
                        <a:rPr lang="en-US" sz="1100" u="none" strike="noStrike" dirty="0">
                          <a:effectLst/>
                        </a:rPr>
                        <a:t>Hotel Bookings &gt; Booking detail </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090388464"/>
                  </a:ext>
                </a:extLst>
              </a:tr>
              <a:tr h="220980">
                <a:tc>
                  <a:txBody>
                    <a:bodyPr/>
                    <a:lstStyle/>
                    <a:p>
                      <a:pPr algn="l" fontAlgn="ctr"/>
                      <a:r>
                        <a:rPr lang="en-US" sz="1100" u="none" strike="noStrike">
                          <a:effectLst/>
                        </a:rPr>
                        <a:t>GBO Team</a:t>
                      </a:r>
                      <a:endParaRPr 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463438329"/>
                  </a:ext>
                </a:extLst>
              </a:tr>
              <a:tr h="220980">
                <a:tc>
                  <a:txBody>
                    <a:bodyPr/>
                    <a:lstStyle/>
                    <a:p>
                      <a:pPr algn="l" fontAlgn="ct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a:t>
                      </a:r>
                    </a:p>
                  </a:txBody>
                  <a:tcPr marL="7620" marR="7620" marT="7620" marB="0" anchor="ctr"/>
                </a:tc>
                <a:extLst>
                  <a:ext uri="{0D108BD9-81ED-4DB2-BD59-A6C34878D82A}">
                    <a16:rowId xmlns:a16="http://schemas.microsoft.com/office/drawing/2014/main" val="3621905383"/>
                  </a:ext>
                </a:extLst>
              </a:tr>
              <a:tr h="220980">
                <a:tc>
                  <a:txBody>
                    <a:bodyPr/>
                    <a:lstStyle/>
                    <a:p>
                      <a:pPr algn="l" fontAlgn="ctr"/>
                      <a:r>
                        <a:rPr lang="ko-KR" altLang="en-US" sz="1100" u="none" strike="noStrike" dirty="0">
                          <a:effectLst/>
                        </a:rPr>
                        <a:t>예약 취소 접수</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210973927"/>
                  </a:ext>
                </a:extLst>
              </a:tr>
              <a:tr h="220980">
                <a:tc>
                  <a:txBody>
                    <a:bodyPr/>
                    <a:lstStyle/>
                    <a:p>
                      <a:pPr algn="l" fontAlgn="ctr"/>
                      <a:r>
                        <a:rPr lang="en-US" sz="1100" b="0" i="0" u="none" strike="noStrike" dirty="0">
                          <a:solidFill>
                            <a:srgbClr val="000000"/>
                          </a:solidFill>
                          <a:effectLst/>
                          <a:latin typeface="맑은 고딕" panose="020B0503020000020004" pitchFamily="50" charset="-127"/>
                          <a:ea typeface="맑은 고딕" panose="020B0503020000020004" pitchFamily="50" charset="-127"/>
                        </a:rPr>
                        <a:t>Confirmed</a:t>
                      </a:r>
                    </a:p>
                  </a:txBody>
                  <a:tcPr marL="7620" marR="7620" marT="7620" marB="0" anchor="ctr"/>
                </a:tc>
                <a:extLst>
                  <a:ext uri="{0D108BD9-81ED-4DB2-BD59-A6C34878D82A}">
                    <a16:rowId xmlns:a16="http://schemas.microsoft.com/office/drawing/2014/main" val="3797555401"/>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b="0" i="0" u="none" strike="noStrike" dirty="0">
                          <a:solidFill>
                            <a:srgbClr val="000000"/>
                          </a:solidFill>
                          <a:effectLst/>
                          <a:latin typeface="맑은 고딕" panose="020B0503020000020004" pitchFamily="50" charset="-127"/>
                          <a:ea typeface="+mn-ea"/>
                        </a:rPr>
                        <a:t>Confirmed</a:t>
                      </a:r>
                    </a:p>
                  </a:txBody>
                  <a:tcPr marL="7620" marR="7620" marT="7620" marB="0" anchor="ctr"/>
                </a:tc>
                <a:extLst>
                  <a:ext uri="{0D108BD9-81ED-4DB2-BD59-A6C34878D82A}">
                    <a16:rowId xmlns:a16="http://schemas.microsoft.com/office/drawing/2014/main" val="3488278154"/>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b="0" i="0" u="none" strike="noStrike" dirty="0">
                          <a:solidFill>
                            <a:srgbClr val="000000"/>
                          </a:solidFill>
                          <a:effectLst/>
                          <a:latin typeface="맑은 고딕" panose="020B0503020000020004" pitchFamily="50" charset="-127"/>
                          <a:ea typeface="+mn-ea"/>
                        </a:rPr>
                        <a:t>Confirmed</a:t>
                      </a:r>
                    </a:p>
                  </a:txBody>
                  <a:tcPr marL="7620" marR="7620" marT="7620" marB="0" anchor="ctr"/>
                </a:tc>
                <a:extLst>
                  <a:ext uri="{0D108BD9-81ED-4DB2-BD59-A6C34878D82A}">
                    <a16:rowId xmlns:a16="http://schemas.microsoft.com/office/drawing/2014/main" val="4098939766"/>
                  </a:ext>
                </a:extLst>
              </a:tr>
            </a:tbl>
          </a:graphicData>
        </a:graphic>
      </p:graphicFrame>
      <p:sp>
        <p:nvSpPr>
          <p:cNvPr id="46" name="직사각형 45">
            <a:extLst>
              <a:ext uri="{FF2B5EF4-FFF2-40B4-BE49-F238E27FC236}">
                <a16:creationId xmlns:a16="http://schemas.microsoft.com/office/drawing/2014/main" id="{07FFF7D5-920D-0511-22CE-2A4961697658}"/>
              </a:ext>
            </a:extLst>
          </p:cNvPr>
          <p:cNvSpPr/>
          <p:nvPr/>
        </p:nvSpPr>
        <p:spPr>
          <a:xfrm>
            <a:off x="1245862" y="6114038"/>
            <a:ext cx="2155750" cy="360040"/>
          </a:xfrm>
          <a:prstGeom prst="rect">
            <a:avLst/>
          </a:prstGeom>
          <a:solidFill>
            <a:schemeClr val="bg1">
              <a:lumMod val="9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1100" b="1" dirty="0">
                <a:solidFill>
                  <a:schemeClr val="tx1"/>
                </a:solidFill>
              </a:rPr>
              <a:t>예약 </a:t>
            </a:r>
            <a:r>
              <a:rPr lang="ko-KR" altLang="en-US" sz="1100" b="1">
                <a:solidFill>
                  <a:schemeClr val="tx1"/>
                </a:solidFill>
              </a:rPr>
              <a:t>취소 접수</a:t>
            </a:r>
            <a:endParaRPr lang="ko-KR" altLang="en-US" sz="1100" b="1" dirty="0">
              <a:solidFill>
                <a:schemeClr val="tx1"/>
              </a:solidFill>
            </a:endParaRPr>
          </a:p>
        </p:txBody>
      </p:sp>
      <p:graphicFrame>
        <p:nvGraphicFramePr>
          <p:cNvPr id="47" name="표 46">
            <a:extLst>
              <a:ext uri="{FF2B5EF4-FFF2-40B4-BE49-F238E27FC236}">
                <a16:creationId xmlns:a16="http://schemas.microsoft.com/office/drawing/2014/main" id="{3CE09323-F857-D4CA-2880-DC21998C694A}"/>
              </a:ext>
            </a:extLst>
          </p:cNvPr>
          <p:cNvGraphicFramePr>
            <a:graphicFrameLocks noGrp="1"/>
          </p:cNvGraphicFramePr>
          <p:nvPr>
            <p:extLst>
              <p:ext uri="{D42A27DB-BD31-4B8C-83A1-F6EECF244321}">
                <p14:modId xmlns:p14="http://schemas.microsoft.com/office/powerpoint/2010/main" val="560252262"/>
              </p:ext>
            </p:extLst>
          </p:nvPr>
        </p:nvGraphicFramePr>
        <p:xfrm>
          <a:off x="136104" y="6590744"/>
          <a:ext cx="845046" cy="1767840"/>
        </p:xfrm>
        <a:graphic>
          <a:graphicData uri="http://schemas.openxmlformats.org/drawingml/2006/table">
            <a:tbl>
              <a:tblPr>
                <a:tableStyleId>{5C22544A-7EE6-4342-B048-85BDC9FD1C3A}</a:tableStyleId>
              </a:tblPr>
              <a:tblGrid>
                <a:gridCol w="845046">
                  <a:extLst>
                    <a:ext uri="{9D8B030D-6E8A-4147-A177-3AD203B41FA5}">
                      <a16:colId xmlns:a16="http://schemas.microsoft.com/office/drawing/2014/main" val="2572217339"/>
                    </a:ext>
                  </a:extLst>
                </a:gridCol>
              </a:tblGrid>
              <a:tr h="220980">
                <a:tc>
                  <a:txBody>
                    <a:bodyPr/>
                    <a:lstStyle/>
                    <a:p>
                      <a:pPr algn="l" fontAlgn="ctr"/>
                      <a:r>
                        <a:rPr lang="ko-KR" altLang="en-US" sz="1100" u="none" strike="noStrike" dirty="0">
                          <a:effectLst/>
                        </a:rPr>
                        <a:t>위치</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129298099"/>
                  </a:ext>
                </a:extLst>
              </a:tr>
              <a:tr h="220980">
                <a:tc>
                  <a:txBody>
                    <a:bodyPr/>
                    <a:lstStyle/>
                    <a:p>
                      <a:pPr algn="l" fontAlgn="ctr"/>
                      <a:r>
                        <a:rPr lang="ko-KR" altLang="en-US" sz="1100" u="none" strike="noStrike">
                          <a:effectLst/>
                        </a:rPr>
                        <a:t>경로</a:t>
                      </a:r>
                      <a:endParaRPr lang="ko-KR" alt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4062812890"/>
                  </a:ext>
                </a:extLst>
              </a:tr>
              <a:tr h="220980">
                <a:tc>
                  <a:txBody>
                    <a:bodyPr/>
                    <a:lstStyle/>
                    <a:p>
                      <a:pPr algn="l" fontAlgn="ctr"/>
                      <a:r>
                        <a:rPr lang="ko-KR" altLang="en-US" sz="1100" u="none" strike="noStrike" dirty="0">
                          <a:effectLst/>
                        </a:rPr>
                        <a:t>처리자</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381117244"/>
                  </a:ext>
                </a:extLst>
              </a:tr>
              <a:tr h="220980">
                <a:tc>
                  <a:txBody>
                    <a:bodyPr/>
                    <a:lstStyle/>
                    <a:p>
                      <a:pPr algn="l" fontAlgn="ctr"/>
                      <a:r>
                        <a:rPr lang="ko-KR" altLang="en-US" sz="1100" u="none" strike="noStrike">
                          <a:effectLst/>
                        </a:rPr>
                        <a:t>버튼명</a:t>
                      </a:r>
                      <a:endParaRPr lang="ko-KR" alt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132411722"/>
                  </a:ext>
                </a:extLst>
              </a:tr>
              <a:tr h="220980">
                <a:tc>
                  <a:txBody>
                    <a:bodyPr/>
                    <a:lstStyle/>
                    <a:p>
                      <a:pPr algn="l" fontAlgn="ctr"/>
                      <a:r>
                        <a:rPr lang="ko-KR" altLang="en-US" sz="1100" u="none" strike="noStrike">
                          <a:effectLst/>
                        </a:rPr>
                        <a:t>액션</a:t>
                      </a:r>
                      <a:endParaRPr lang="ko-KR" alt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258480610"/>
                  </a:ext>
                </a:extLst>
              </a:tr>
              <a:tr h="220980">
                <a:tc>
                  <a:txBody>
                    <a:bodyPr/>
                    <a:lstStyle/>
                    <a:p>
                      <a:pPr algn="l" fontAlgn="ctr"/>
                      <a:r>
                        <a:rPr lang="ko-KR" altLang="en-US" sz="1100" u="none" strike="noStrike" dirty="0" err="1">
                          <a:effectLst/>
                        </a:rPr>
                        <a:t>상태값</a:t>
                      </a:r>
                      <a:r>
                        <a:rPr lang="en-US" altLang="ko-KR" sz="1100" u="none" strike="noStrike" dirty="0">
                          <a:effectLst/>
                        </a:rPr>
                        <a:t>(</a:t>
                      </a:r>
                      <a:r>
                        <a:rPr lang="ko-KR" altLang="en-US" sz="1100" u="none" strike="noStrike" dirty="0">
                          <a:effectLst/>
                        </a:rPr>
                        <a:t>내부</a:t>
                      </a:r>
                      <a:r>
                        <a:rPr lang="en-US" altLang="ko-KR" sz="1100" u="none" strike="noStrike" dirty="0">
                          <a:effectLst/>
                        </a:rPr>
                        <a:t>)</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489152686"/>
                  </a:ext>
                </a:extLst>
              </a:tr>
              <a:tr h="220980">
                <a:tc>
                  <a:txBody>
                    <a:bodyPr/>
                    <a:lstStyle/>
                    <a:p>
                      <a:pPr algn="l" fontAlgn="ctr"/>
                      <a:r>
                        <a:rPr lang="ko-KR" altLang="en-US" sz="1100" b="0" i="0" u="none" strike="noStrike" dirty="0" err="1">
                          <a:solidFill>
                            <a:srgbClr val="000000"/>
                          </a:solidFill>
                          <a:effectLst/>
                          <a:latin typeface="맑은 고딕" panose="020B0503020000020004" pitchFamily="50" charset="-127"/>
                          <a:ea typeface="맑은 고딕" panose="020B0503020000020004" pitchFamily="50" charset="-127"/>
                        </a:rPr>
                        <a:t>상태값</a:t>
                      </a: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a:t>
                      </a:r>
                      <a:r>
                        <a:rPr lang="ko-KR" altLang="en-US" sz="1100" b="0" i="0" u="none" strike="noStrike" dirty="0">
                          <a:solidFill>
                            <a:srgbClr val="000000"/>
                          </a:solidFill>
                          <a:effectLst/>
                          <a:latin typeface="맑은 고딕" panose="020B0503020000020004" pitchFamily="50" charset="-127"/>
                          <a:ea typeface="맑은 고딕" panose="020B0503020000020004" pitchFamily="50" charset="-127"/>
                        </a:rPr>
                        <a:t>고객</a:t>
                      </a: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528407040"/>
                  </a:ext>
                </a:extLst>
              </a:tr>
              <a:tr h="220980">
                <a:tc>
                  <a:txBody>
                    <a:bodyPr/>
                    <a:lstStyle/>
                    <a:p>
                      <a:pPr algn="l" fontAlgn="ctr"/>
                      <a:r>
                        <a:rPr lang="ko-KR" altLang="en-US" sz="1100" b="0" i="0" u="none" strike="noStrike" dirty="0" err="1">
                          <a:solidFill>
                            <a:srgbClr val="000000"/>
                          </a:solidFill>
                          <a:effectLst/>
                          <a:latin typeface="맑은 고딕" panose="020B0503020000020004" pitchFamily="50" charset="-127"/>
                          <a:ea typeface="맑은 고딕" panose="020B0503020000020004" pitchFamily="50" charset="-127"/>
                        </a:rPr>
                        <a:t>상태값</a:t>
                      </a: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a:t>
                      </a:r>
                      <a:r>
                        <a:rPr lang="ko-KR" altLang="en-US" sz="1100" b="0" i="0" u="none" strike="noStrike" dirty="0">
                          <a:solidFill>
                            <a:srgbClr val="000000"/>
                          </a:solidFill>
                          <a:effectLst/>
                          <a:latin typeface="맑은 고딕" panose="020B0503020000020004" pitchFamily="50" charset="-127"/>
                          <a:ea typeface="맑은 고딕" panose="020B0503020000020004" pitchFamily="50" charset="-127"/>
                        </a:rPr>
                        <a:t>호텔</a:t>
                      </a: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359238991"/>
                  </a:ext>
                </a:extLst>
              </a:tr>
            </a:tbl>
          </a:graphicData>
        </a:graphic>
      </p:graphicFrame>
      <p:sp>
        <p:nvSpPr>
          <p:cNvPr id="48" name="TextBox 47">
            <a:extLst>
              <a:ext uri="{FF2B5EF4-FFF2-40B4-BE49-F238E27FC236}">
                <a16:creationId xmlns:a16="http://schemas.microsoft.com/office/drawing/2014/main" id="{C364F30B-96DF-0F85-3813-350505E7F175}"/>
              </a:ext>
            </a:extLst>
          </p:cNvPr>
          <p:cNvSpPr txBox="1"/>
          <p:nvPr/>
        </p:nvSpPr>
        <p:spPr>
          <a:xfrm>
            <a:off x="214690" y="5310642"/>
            <a:ext cx="3429144" cy="338554"/>
          </a:xfrm>
          <a:prstGeom prst="rect">
            <a:avLst/>
          </a:prstGeom>
          <a:noFill/>
        </p:spPr>
        <p:txBody>
          <a:bodyPr wrap="none" rtlCol="0">
            <a:spAutoFit/>
          </a:bodyPr>
          <a:lstStyle/>
          <a:p>
            <a:r>
              <a:rPr lang="ko-KR" altLang="en-US" sz="1600" b="1" spc="-100" dirty="0">
                <a:solidFill>
                  <a:srgbClr val="133146"/>
                </a:solidFill>
              </a:rPr>
              <a:t>가상계좌 취소 프로세스 </a:t>
            </a:r>
            <a:r>
              <a:rPr lang="en-US" altLang="ko-KR" sz="1600" b="1" spc="-100" dirty="0">
                <a:solidFill>
                  <a:srgbClr val="133146"/>
                </a:solidFill>
              </a:rPr>
              <a:t>(</a:t>
            </a:r>
            <a:r>
              <a:rPr lang="ko-KR" altLang="en-US" sz="1600" b="1" spc="-100" dirty="0" err="1">
                <a:solidFill>
                  <a:srgbClr val="133146"/>
                </a:solidFill>
              </a:rPr>
              <a:t>어드민</a:t>
            </a:r>
            <a:r>
              <a:rPr lang="ko-KR" altLang="en-US" sz="1600" b="1" spc="-100" dirty="0">
                <a:solidFill>
                  <a:srgbClr val="133146"/>
                </a:solidFill>
              </a:rPr>
              <a:t> 처리</a:t>
            </a:r>
            <a:r>
              <a:rPr lang="en-US" altLang="ko-KR" sz="1600" b="1" spc="-100" dirty="0">
                <a:solidFill>
                  <a:srgbClr val="133146"/>
                </a:solidFill>
              </a:rPr>
              <a:t>)</a:t>
            </a:r>
            <a:endParaRPr lang="ko-KR" altLang="en-US" sz="1600" b="1" spc="-100" dirty="0">
              <a:solidFill>
                <a:srgbClr val="133146"/>
              </a:solidFill>
            </a:endParaRPr>
          </a:p>
        </p:txBody>
      </p:sp>
      <p:cxnSp>
        <p:nvCxnSpPr>
          <p:cNvPr id="49" name="직선 화살표 연결선 48">
            <a:extLst>
              <a:ext uri="{FF2B5EF4-FFF2-40B4-BE49-F238E27FC236}">
                <a16:creationId xmlns:a16="http://schemas.microsoft.com/office/drawing/2014/main" id="{B99EC167-7E02-29CD-C91A-9CA0B14671E0}"/>
              </a:ext>
            </a:extLst>
          </p:cNvPr>
          <p:cNvCxnSpPr/>
          <p:nvPr/>
        </p:nvCxnSpPr>
        <p:spPr>
          <a:xfrm>
            <a:off x="7256449" y="8423634"/>
            <a:ext cx="0" cy="261798"/>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4AC5A67B-8C55-048B-40D1-AD429D93268C}"/>
              </a:ext>
            </a:extLst>
          </p:cNvPr>
          <p:cNvSpPr txBox="1"/>
          <p:nvPr/>
        </p:nvSpPr>
        <p:spPr>
          <a:xfrm>
            <a:off x="5436015" y="8669012"/>
            <a:ext cx="3656770" cy="215444"/>
          </a:xfrm>
          <a:prstGeom prst="rect">
            <a:avLst/>
          </a:prstGeom>
          <a:noFill/>
        </p:spPr>
        <p:txBody>
          <a:bodyPr wrap="none" rtlCol="0">
            <a:spAutoFit/>
          </a:bodyPr>
          <a:lstStyle/>
          <a:p>
            <a:r>
              <a:rPr lang="en-US" altLang="ko-KR" sz="800" dirty="0"/>
              <a:t>Display as "Cancelled" or "Cancelled(replied)" according to existing policy.</a:t>
            </a:r>
            <a:endParaRPr lang="ko-KR" altLang="en-US" sz="900" spc="-100" dirty="0">
              <a:solidFill>
                <a:srgbClr val="133146"/>
              </a:solidFill>
            </a:endParaRPr>
          </a:p>
        </p:txBody>
      </p:sp>
    </p:spTree>
    <p:extLst>
      <p:ext uri="{BB962C8B-B14F-4D97-AF65-F5344CB8AC3E}">
        <p14:creationId xmlns:p14="http://schemas.microsoft.com/office/powerpoint/2010/main" val="24014937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52D30D-F47A-2530-891A-58D2019F7451}"/>
            </a:ext>
          </a:extLst>
        </p:cNvPr>
        <p:cNvGrpSpPr/>
        <p:nvPr/>
      </p:nvGrpSpPr>
      <p:grpSpPr>
        <a:xfrm>
          <a:off x="0" y="0"/>
          <a:ext cx="0" cy="0"/>
          <a:chOff x="0" y="0"/>
          <a:chExt cx="0" cy="0"/>
        </a:xfrm>
      </p:grpSpPr>
      <p:sp>
        <p:nvSpPr>
          <p:cNvPr id="4" name="화살표: 오른쪽 3">
            <a:extLst>
              <a:ext uri="{FF2B5EF4-FFF2-40B4-BE49-F238E27FC236}">
                <a16:creationId xmlns:a16="http://schemas.microsoft.com/office/drawing/2014/main" id="{E6069930-DD01-0B36-8813-7640DC607BB6}"/>
              </a:ext>
            </a:extLst>
          </p:cNvPr>
          <p:cNvSpPr/>
          <p:nvPr/>
        </p:nvSpPr>
        <p:spPr>
          <a:xfrm>
            <a:off x="1000200" y="7142109"/>
            <a:ext cx="5056464" cy="419208"/>
          </a:xfrm>
          <a:prstGeom prst="rightArrow">
            <a:avLst/>
          </a:prstGeom>
          <a:solidFill>
            <a:srgbClr val="22C6A7"/>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800" dirty="0" err="1">
              <a:solidFill>
                <a:schemeClr val="tx1"/>
              </a:solidFill>
            </a:endParaRPr>
          </a:p>
        </p:txBody>
      </p:sp>
      <p:sp>
        <p:nvSpPr>
          <p:cNvPr id="3" name="화살표: 오른쪽 2">
            <a:extLst>
              <a:ext uri="{FF2B5EF4-FFF2-40B4-BE49-F238E27FC236}">
                <a16:creationId xmlns:a16="http://schemas.microsoft.com/office/drawing/2014/main" id="{0BCDD029-A1FB-CA84-9313-5621D90A6539}"/>
              </a:ext>
            </a:extLst>
          </p:cNvPr>
          <p:cNvSpPr/>
          <p:nvPr/>
        </p:nvSpPr>
        <p:spPr>
          <a:xfrm>
            <a:off x="1000200" y="2890788"/>
            <a:ext cx="6330806" cy="419208"/>
          </a:xfrm>
          <a:prstGeom prst="rightArrow">
            <a:avLst/>
          </a:prstGeom>
          <a:solidFill>
            <a:srgbClr val="22C6A7"/>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800" dirty="0">
                <a:solidFill>
                  <a:schemeClr val="tx1"/>
                </a:solidFill>
              </a:rPr>
              <a:t>`</a:t>
            </a:r>
            <a:endParaRPr lang="ko-KR" altLang="en-US" sz="800" dirty="0" err="1">
              <a:solidFill>
                <a:schemeClr val="tx1"/>
              </a:solidFill>
            </a:endParaRPr>
          </a:p>
        </p:txBody>
      </p:sp>
      <p:sp>
        <p:nvSpPr>
          <p:cNvPr id="185" name="직사각형 184">
            <a:extLst>
              <a:ext uri="{FF2B5EF4-FFF2-40B4-BE49-F238E27FC236}">
                <a16:creationId xmlns:a16="http://schemas.microsoft.com/office/drawing/2014/main" id="{DCC571D2-44C4-0E77-F875-9642D6E47501}"/>
              </a:ext>
            </a:extLst>
          </p:cNvPr>
          <p:cNvSpPr/>
          <p:nvPr/>
        </p:nvSpPr>
        <p:spPr>
          <a:xfrm>
            <a:off x="155154" y="974723"/>
            <a:ext cx="9684000" cy="8255033"/>
          </a:xfrm>
          <a:prstGeom prst="rect">
            <a:avLst/>
          </a:prstGeom>
          <a:no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800" dirty="0" err="1">
              <a:solidFill>
                <a:schemeClr val="tx1"/>
              </a:solidFill>
            </a:endParaRPr>
          </a:p>
        </p:txBody>
      </p:sp>
      <p:sp>
        <p:nvSpPr>
          <p:cNvPr id="57" name="Text Box 19">
            <a:extLst>
              <a:ext uri="{FF2B5EF4-FFF2-40B4-BE49-F238E27FC236}">
                <a16:creationId xmlns:a16="http://schemas.microsoft.com/office/drawing/2014/main" id="{23C608F1-F220-D68A-B4CF-018A9F680D11}"/>
              </a:ext>
            </a:extLst>
          </p:cNvPr>
          <p:cNvSpPr txBox="1">
            <a:spLocks noChangeArrowheads="1"/>
          </p:cNvSpPr>
          <p:nvPr/>
        </p:nvSpPr>
        <p:spPr bwMode="auto">
          <a:xfrm>
            <a:off x="1835868" y="548180"/>
            <a:ext cx="482824"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Card</a:t>
            </a:r>
            <a:endParaRPr lang="ko-KR" altLang="en-US" sz="1100" dirty="0">
              <a:solidFill>
                <a:prstClr val="black"/>
              </a:solidFill>
            </a:endParaRPr>
          </a:p>
        </p:txBody>
      </p:sp>
      <p:sp>
        <p:nvSpPr>
          <p:cNvPr id="59" name="Text Box 18">
            <a:extLst>
              <a:ext uri="{FF2B5EF4-FFF2-40B4-BE49-F238E27FC236}">
                <a16:creationId xmlns:a16="http://schemas.microsoft.com/office/drawing/2014/main" id="{4A780AC6-7D7B-2917-C635-85C44FFBEDC4}"/>
              </a:ext>
            </a:extLst>
          </p:cNvPr>
          <p:cNvSpPr txBox="1">
            <a:spLocks noChangeArrowheads="1"/>
          </p:cNvSpPr>
          <p:nvPr/>
        </p:nvSpPr>
        <p:spPr bwMode="auto">
          <a:xfrm>
            <a:off x="8695624" y="249902"/>
            <a:ext cx="65755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ko-KR" altLang="en-US" sz="1100">
                <a:solidFill>
                  <a:prstClr val="black"/>
                </a:solidFill>
              </a:rPr>
              <a:t>김 학성</a:t>
            </a:r>
          </a:p>
        </p:txBody>
      </p:sp>
      <p:sp>
        <p:nvSpPr>
          <p:cNvPr id="65" name="Text Box 81">
            <a:extLst>
              <a:ext uri="{FF2B5EF4-FFF2-40B4-BE49-F238E27FC236}">
                <a16:creationId xmlns:a16="http://schemas.microsoft.com/office/drawing/2014/main" id="{B188DF41-F413-47A2-FA95-784514A40F84}"/>
              </a:ext>
            </a:extLst>
          </p:cNvPr>
          <p:cNvSpPr txBox="1">
            <a:spLocks noChangeArrowheads="1"/>
          </p:cNvSpPr>
          <p:nvPr/>
        </p:nvSpPr>
        <p:spPr bwMode="auto">
          <a:xfrm>
            <a:off x="1812580" y="247870"/>
            <a:ext cx="1601721"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Prepay cancel process</a:t>
            </a:r>
            <a:endParaRPr lang="ko-KR" altLang="en-US" sz="1100" dirty="0">
              <a:solidFill>
                <a:prstClr val="black"/>
              </a:solidFill>
            </a:endParaRPr>
          </a:p>
        </p:txBody>
      </p:sp>
      <p:graphicFrame>
        <p:nvGraphicFramePr>
          <p:cNvPr id="37" name="표 36">
            <a:extLst>
              <a:ext uri="{FF2B5EF4-FFF2-40B4-BE49-F238E27FC236}">
                <a16:creationId xmlns:a16="http://schemas.microsoft.com/office/drawing/2014/main" id="{695E958D-D4B7-8D59-9B32-5F597CA41407}"/>
              </a:ext>
            </a:extLst>
          </p:cNvPr>
          <p:cNvGraphicFramePr>
            <a:graphicFrameLocks noGrp="1"/>
          </p:cNvGraphicFramePr>
          <p:nvPr>
            <p:extLst>
              <p:ext uri="{D42A27DB-BD31-4B8C-83A1-F6EECF244321}">
                <p14:modId xmlns:p14="http://schemas.microsoft.com/office/powerpoint/2010/main" val="590374794"/>
              </p:ext>
            </p:extLst>
          </p:nvPr>
        </p:nvGraphicFramePr>
        <p:xfrm>
          <a:off x="155154" y="6566029"/>
          <a:ext cx="845046" cy="1889760"/>
        </p:xfrm>
        <a:graphic>
          <a:graphicData uri="http://schemas.openxmlformats.org/drawingml/2006/table">
            <a:tbl>
              <a:tblPr>
                <a:tableStyleId>{5C22544A-7EE6-4342-B048-85BDC9FD1C3A}</a:tableStyleId>
              </a:tblPr>
              <a:tblGrid>
                <a:gridCol w="845046">
                  <a:extLst>
                    <a:ext uri="{9D8B030D-6E8A-4147-A177-3AD203B41FA5}">
                      <a16:colId xmlns:a16="http://schemas.microsoft.com/office/drawing/2014/main" val="2572217339"/>
                    </a:ext>
                  </a:extLst>
                </a:gridCol>
              </a:tblGrid>
              <a:tr h="220980">
                <a:tc>
                  <a:txBody>
                    <a:bodyPr/>
                    <a:lstStyle/>
                    <a:p>
                      <a:pPr algn="l" fontAlgn="ctr"/>
                      <a:r>
                        <a:rPr lang="en-US" altLang="ko-KR" sz="1100" u="none" strike="noStrike" dirty="0">
                          <a:effectLst/>
                        </a:rPr>
                        <a:t>Loc</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129298099"/>
                  </a:ext>
                </a:extLst>
              </a:tr>
              <a:tr h="220980">
                <a:tc>
                  <a:txBody>
                    <a:bodyPr/>
                    <a:lstStyle/>
                    <a:p>
                      <a:pPr algn="l" fontAlgn="ctr"/>
                      <a:r>
                        <a:rPr lang="en-US" altLang="ko-KR" sz="1100" dirty="0"/>
                        <a:t>Path </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4062812890"/>
                  </a:ext>
                </a:extLst>
              </a:tr>
              <a:tr h="220980">
                <a:tc>
                  <a:txBody>
                    <a:bodyPr/>
                    <a:lstStyle/>
                    <a:p>
                      <a:pPr algn="l" fontAlgn="ctr"/>
                      <a:r>
                        <a:rPr lang="en-US" altLang="ko-KR" sz="1100" dirty="0"/>
                        <a:t>Proc</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381117244"/>
                  </a:ext>
                </a:extLst>
              </a:tr>
              <a:tr h="220980">
                <a:tc>
                  <a:txBody>
                    <a:bodyPr/>
                    <a:lstStyle/>
                    <a:p>
                      <a:pPr algn="l" fontAlgn="ctr"/>
                      <a:r>
                        <a:rPr lang="en-US" altLang="ko-KR" sz="1100" dirty="0" err="1"/>
                        <a:t>Btn</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132411722"/>
                  </a:ext>
                </a:extLst>
              </a:tr>
              <a:tr h="220980">
                <a:tc>
                  <a:txBody>
                    <a:bodyPr/>
                    <a:lstStyle/>
                    <a:p>
                      <a:pPr algn="l" fontAlgn="ctr"/>
                      <a:r>
                        <a:rPr lang="en-US" altLang="ko-KR" sz="1100" dirty="0"/>
                        <a:t>Act</a:t>
                      </a:r>
                    </a:p>
                    <a:p>
                      <a:pPr algn="l" fontAlgn="ct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258480610"/>
                  </a:ext>
                </a:extLst>
              </a:tr>
              <a:tr h="220980">
                <a:tc>
                  <a:txBody>
                    <a:bodyPr/>
                    <a:lstStyle/>
                    <a:p>
                      <a:pPr algn="l" fontAlgn="ctr"/>
                      <a:r>
                        <a:rPr lang="en-US" altLang="ko-KR" sz="1100" dirty="0"/>
                        <a:t>Int. Status</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489152686"/>
                  </a:ext>
                </a:extLst>
              </a:tr>
              <a:tr h="220980">
                <a:tc>
                  <a:txBody>
                    <a:bodyPr/>
                    <a:lstStyle/>
                    <a:p>
                      <a:pPr algn="l" fontAlgn="ctr"/>
                      <a:r>
                        <a:rPr lang="en-US" altLang="ko-KR" sz="1100" dirty="0"/>
                        <a:t>Cust. Status</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528407040"/>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b="0" i="0" u="none" strike="noStrike" dirty="0" err="1">
                          <a:solidFill>
                            <a:srgbClr val="000000"/>
                          </a:solidFill>
                          <a:effectLst/>
                          <a:latin typeface="맑은 고딕" panose="020B0503020000020004" pitchFamily="50" charset="-127"/>
                          <a:ea typeface="+mn-ea"/>
                        </a:rPr>
                        <a:t>Hotel_Status</a:t>
                      </a:r>
                      <a:endParaRPr lang="ko-KR" altLang="en-US"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2765873544"/>
                  </a:ext>
                </a:extLst>
              </a:tr>
            </a:tbl>
          </a:graphicData>
        </a:graphic>
      </p:graphicFrame>
      <p:graphicFrame>
        <p:nvGraphicFramePr>
          <p:cNvPr id="20" name="표 19">
            <a:extLst>
              <a:ext uri="{FF2B5EF4-FFF2-40B4-BE49-F238E27FC236}">
                <a16:creationId xmlns:a16="http://schemas.microsoft.com/office/drawing/2014/main" id="{3A3CF0D7-C0C5-0FEE-B34D-9E1F03C1EFEE}"/>
              </a:ext>
            </a:extLst>
          </p:cNvPr>
          <p:cNvGraphicFramePr>
            <a:graphicFrameLocks noGrp="1"/>
          </p:cNvGraphicFramePr>
          <p:nvPr>
            <p:extLst>
              <p:ext uri="{D42A27DB-BD31-4B8C-83A1-F6EECF244321}">
                <p14:modId xmlns:p14="http://schemas.microsoft.com/office/powerpoint/2010/main" val="3540820723"/>
              </p:ext>
            </p:extLst>
          </p:nvPr>
        </p:nvGraphicFramePr>
        <p:xfrm>
          <a:off x="1241624" y="2331472"/>
          <a:ext cx="1800200" cy="2011680"/>
        </p:xfrm>
        <a:graphic>
          <a:graphicData uri="http://schemas.openxmlformats.org/drawingml/2006/table">
            <a:tbl>
              <a:tblPr>
                <a:tableStyleId>{5C22544A-7EE6-4342-B048-85BDC9FD1C3A}</a:tableStyleId>
              </a:tblPr>
              <a:tblGrid>
                <a:gridCol w="1800200">
                  <a:extLst>
                    <a:ext uri="{9D8B030D-6E8A-4147-A177-3AD203B41FA5}">
                      <a16:colId xmlns:a16="http://schemas.microsoft.com/office/drawing/2014/main" val="1514678613"/>
                    </a:ext>
                  </a:extLst>
                </a:gridCol>
              </a:tblGrid>
              <a:tr h="220980">
                <a:tc>
                  <a:txBody>
                    <a:bodyPr/>
                    <a:lstStyle/>
                    <a:p>
                      <a:pPr algn="l" fontAlgn="ctr"/>
                      <a:r>
                        <a:rPr lang="en-US" sz="1100" u="none" strike="noStrike" dirty="0">
                          <a:effectLst/>
                        </a:rPr>
                        <a:t>F/E  OMH</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4076725136"/>
                  </a:ext>
                </a:extLst>
              </a:tr>
              <a:tr h="220980">
                <a:tc>
                  <a:txBody>
                    <a:bodyPr/>
                    <a:lstStyle/>
                    <a:p>
                      <a:pPr algn="l" fontAlgn="ctr"/>
                      <a:r>
                        <a:rPr lang="en-US" altLang="ko-KR" sz="1100" dirty="0"/>
                        <a:t>Booking Confirmation &gt; Booking Cancellation</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827945625"/>
                  </a:ext>
                </a:extLst>
              </a:tr>
              <a:tr h="220980">
                <a:tc>
                  <a:txBody>
                    <a:bodyPr/>
                    <a:lstStyle/>
                    <a:p>
                      <a:pPr algn="l" fontAlgn="ctr"/>
                      <a:r>
                        <a:rPr lang="en-US" sz="1100" u="none" strike="noStrike">
                          <a:effectLst/>
                        </a:rPr>
                        <a:t>User</a:t>
                      </a:r>
                      <a:endParaRPr 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764678621"/>
                  </a:ext>
                </a:extLst>
              </a:tr>
              <a:tr h="220980">
                <a:tc>
                  <a:txBody>
                    <a:bodyPr/>
                    <a:lstStyle/>
                    <a:p>
                      <a:pPr algn="l" fontAlgn="ctr"/>
                      <a:r>
                        <a:rPr lang="en-US" altLang="ko-KR" sz="1100" u="none" strike="noStrike">
                          <a:effectLst/>
                        </a:rPr>
                        <a:t>-</a:t>
                      </a:r>
                      <a:endParaRPr lang="en-US" altLang="ko-KR"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354360342"/>
                  </a:ext>
                </a:extLst>
              </a:tr>
              <a:tr h="220980">
                <a:tc>
                  <a:txBody>
                    <a:bodyPr/>
                    <a:lstStyle/>
                    <a:p>
                      <a:pPr algn="l" fontAlgn="ctr"/>
                      <a:r>
                        <a:rPr lang="en-US" altLang="ko-KR" sz="1100" dirty="0"/>
                        <a:t>Navigate to cancel booking</a:t>
                      </a:r>
                    </a:p>
                    <a:p>
                      <a:pPr algn="l" fontAlgn="ct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658813050"/>
                  </a:ext>
                </a:extLst>
              </a:tr>
              <a:tr h="220980">
                <a:tc>
                  <a:txBody>
                    <a:bodyPr/>
                    <a:lstStyle/>
                    <a:p>
                      <a:pPr algn="l" fontAlgn="ctr"/>
                      <a:r>
                        <a:rPr lang="en-US" sz="1100" u="none" strike="noStrike" dirty="0">
                          <a:effectLst/>
                        </a:rPr>
                        <a:t>Confirmed</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711699422"/>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Confirmed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2753928424"/>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Confirmed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400457627"/>
                  </a:ext>
                </a:extLst>
              </a:tr>
            </a:tbl>
          </a:graphicData>
        </a:graphic>
      </p:graphicFrame>
      <p:graphicFrame>
        <p:nvGraphicFramePr>
          <p:cNvPr id="22" name="표 21">
            <a:extLst>
              <a:ext uri="{FF2B5EF4-FFF2-40B4-BE49-F238E27FC236}">
                <a16:creationId xmlns:a16="http://schemas.microsoft.com/office/drawing/2014/main" id="{27745110-4820-CD11-FFC3-3DDAE5EC4C7F}"/>
              </a:ext>
            </a:extLst>
          </p:cNvPr>
          <p:cNvGraphicFramePr>
            <a:graphicFrameLocks noGrp="1"/>
          </p:cNvGraphicFramePr>
          <p:nvPr>
            <p:extLst>
              <p:ext uri="{D42A27DB-BD31-4B8C-83A1-F6EECF244321}">
                <p14:modId xmlns:p14="http://schemas.microsoft.com/office/powerpoint/2010/main" val="2452480635"/>
              </p:ext>
            </p:extLst>
          </p:nvPr>
        </p:nvGraphicFramePr>
        <p:xfrm>
          <a:off x="3257848" y="2318772"/>
          <a:ext cx="1558776" cy="2011680"/>
        </p:xfrm>
        <a:graphic>
          <a:graphicData uri="http://schemas.openxmlformats.org/drawingml/2006/table">
            <a:tbl>
              <a:tblPr>
                <a:tableStyleId>{5C22544A-7EE6-4342-B048-85BDC9FD1C3A}</a:tableStyleId>
              </a:tblPr>
              <a:tblGrid>
                <a:gridCol w="1558776">
                  <a:extLst>
                    <a:ext uri="{9D8B030D-6E8A-4147-A177-3AD203B41FA5}">
                      <a16:colId xmlns:a16="http://schemas.microsoft.com/office/drawing/2014/main" val="1238344907"/>
                    </a:ext>
                  </a:extLst>
                </a:gridCol>
              </a:tblGrid>
              <a:tr h="220980">
                <a:tc>
                  <a:txBody>
                    <a:bodyPr/>
                    <a:lstStyle/>
                    <a:p>
                      <a:pPr algn="l" fontAlgn="ctr"/>
                      <a:r>
                        <a:rPr lang="en-US" altLang="ko-KR" sz="1100" u="none" strike="noStrike" dirty="0">
                          <a:effectLst/>
                        </a:rPr>
                        <a:t>F/E  OMH</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297661674"/>
                  </a:ext>
                </a:extLst>
              </a:tr>
              <a:tr h="220980">
                <a:tc>
                  <a:txBody>
                    <a:bodyPr/>
                    <a:lstStyle/>
                    <a:p>
                      <a:pPr algn="l" fontAlgn="ctr"/>
                      <a:r>
                        <a:rPr lang="en-US" altLang="ko-KR" sz="1100" dirty="0"/>
                        <a:t>Booking Confirmation &gt; Booking Cancellation</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075972321"/>
                  </a:ext>
                </a:extLst>
              </a:tr>
              <a:tr h="220980">
                <a:tc>
                  <a:txBody>
                    <a:bodyPr/>
                    <a:lstStyle/>
                    <a:p>
                      <a:pPr algn="l" fontAlgn="ctr"/>
                      <a:r>
                        <a:rPr lang="en-US" sz="1100" u="none" strike="noStrike" dirty="0">
                          <a:effectLst/>
                        </a:rPr>
                        <a:t>User</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568441651"/>
                  </a:ext>
                </a:extLst>
              </a:tr>
              <a:tr h="220980">
                <a:tc>
                  <a:txBody>
                    <a:bodyPr/>
                    <a:lstStyle/>
                    <a:p>
                      <a:pPr algn="l" fontAlgn="ctr"/>
                      <a:r>
                        <a:rPr lang="en-US" altLang="ko-KR" sz="1100" dirty="0"/>
                        <a:t>Cancel Booking</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999276470"/>
                  </a:ext>
                </a:extLst>
              </a:tr>
              <a:tr h="220980">
                <a:tc>
                  <a:txBody>
                    <a:bodyPr/>
                    <a:lstStyle/>
                    <a:p>
                      <a:pPr algn="l" fontAlgn="ctr"/>
                      <a:r>
                        <a:rPr lang="en-US" altLang="ko-KR" sz="1100" dirty="0"/>
                        <a:t>Request Booking Cancellation</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234409557"/>
                  </a:ext>
                </a:extLst>
              </a:tr>
              <a:tr h="220980">
                <a:tc>
                  <a:txBody>
                    <a:bodyPr/>
                    <a:lstStyle/>
                    <a:p>
                      <a:pPr algn="l" fontAlgn="ctr"/>
                      <a:r>
                        <a:rPr lang="en-US" sz="1100" b="0" i="0" u="none" strike="noStrike" dirty="0">
                          <a:solidFill>
                            <a:srgbClr val="000000"/>
                          </a:solidFill>
                          <a:effectLst/>
                          <a:latin typeface="맑은 고딕" panose="020B0503020000020004" pitchFamily="50" charset="-127"/>
                          <a:ea typeface="맑은 고딕" panose="020B0503020000020004" pitchFamily="50" charset="-127"/>
                        </a:rPr>
                        <a:t>Cancelled</a:t>
                      </a:r>
                      <a:r>
                        <a:rPr lang="en-US" altLang="ko-KR" sz="1100" b="0" i="0" u="none" strike="noStrike" dirty="0">
                          <a:solidFill>
                            <a:srgbClr val="000000"/>
                          </a:solidFill>
                          <a:effectLst/>
                          <a:latin typeface="맑은 고딕" panose="020B0503020000020004" pitchFamily="50" charset="-127"/>
                          <a:ea typeface="+mn-ea"/>
                        </a:rPr>
                        <a:t>(</a:t>
                      </a:r>
                      <a:r>
                        <a:rPr lang="en-US" altLang="ko-KR" sz="1100" u="none" strike="noStrike" dirty="0">
                          <a:effectLst/>
                        </a:rPr>
                        <a:t>Request</a:t>
                      </a:r>
                      <a:r>
                        <a:rPr lang="en-US" altLang="ko-KR" sz="1100" b="0" i="0" u="none" strike="noStrike" dirty="0">
                          <a:solidFill>
                            <a:srgbClr val="000000"/>
                          </a:solidFill>
                          <a:effectLst/>
                          <a:latin typeface="맑은 고딕" panose="020B0503020000020004" pitchFamily="50" charset="-127"/>
                          <a:ea typeface="+mn-ea"/>
                        </a:rPr>
                        <a:t>)</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776392336"/>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3378888848"/>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b="0" i="0" u="none" strike="noStrike" dirty="0">
                          <a:solidFill>
                            <a:srgbClr val="000000"/>
                          </a:solidFill>
                          <a:effectLst/>
                          <a:latin typeface="맑은 고딕" panose="020B0503020000020004" pitchFamily="50" charset="-127"/>
                          <a:ea typeface="+mn-ea"/>
                        </a:rPr>
                        <a:t>Cancelled</a:t>
                      </a:r>
                    </a:p>
                  </a:txBody>
                  <a:tcPr marL="7620" marR="7620" marT="7620" marB="0" anchor="ctr"/>
                </a:tc>
                <a:extLst>
                  <a:ext uri="{0D108BD9-81ED-4DB2-BD59-A6C34878D82A}">
                    <a16:rowId xmlns:a16="http://schemas.microsoft.com/office/drawing/2014/main" val="1703710734"/>
                  </a:ext>
                </a:extLst>
              </a:tr>
            </a:tbl>
          </a:graphicData>
        </a:graphic>
      </p:graphicFrame>
      <p:graphicFrame>
        <p:nvGraphicFramePr>
          <p:cNvPr id="25" name="표 24">
            <a:extLst>
              <a:ext uri="{FF2B5EF4-FFF2-40B4-BE49-F238E27FC236}">
                <a16:creationId xmlns:a16="http://schemas.microsoft.com/office/drawing/2014/main" id="{B6F86114-B7CE-0A26-201A-5A3211F2B88A}"/>
              </a:ext>
            </a:extLst>
          </p:cNvPr>
          <p:cNvGraphicFramePr>
            <a:graphicFrameLocks noGrp="1"/>
          </p:cNvGraphicFramePr>
          <p:nvPr>
            <p:extLst>
              <p:ext uri="{D42A27DB-BD31-4B8C-83A1-F6EECF244321}">
                <p14:modId xmlns:p14="http://schemas.microsoft.com/office/powerpoint/2010/main" val="3386863349"/>
              </p:ext>
            </p:extLst>
          </p:nvPr>
        </p:nvGraphicFramePr>
        <p:xfrm>
          <a:off x="4911740" y="2331472"/>
          <a:ext cx="2179038" cy="2011680"/>
        </p:xfrm>
        <a:graphic>
          <a:graphicData uri="http://schemas.openxmlformats.org/drawingml/2006/table">
            <a:tbl>
              <a:tblPr>
                <a:tableStyleId>{5C22544A-7EE6-4342-B048-85BDC9FD1C3A}</a:tableStyleId>
              </a:tblPr>
              <a:tblGrid>
                <a:gridCol w="2179038">
                  <a:extLst>
                    <a:ext uri="{9D8B030D-6E8A-4147-A177-3AD203B41FA5}">
                      <a16:colId xmlns:a16="http://schemas.microsoft.com/office/drawing/2014/main" val="1514059343"/>
                    </a:ext>
                  </a:extLst>
                </a:gridCol>
              </a:tblGrid>
              <a:tr h="220980">
                <a:tc>
                  <a:txBody>
                    <a:bodyPr/>
                    <a:lstStyle/>
                    <a:p>
                      <a:pPr algn="l" fontAlgn="ctr"/>
                      <a:r>
                        <a:rPr lang="en-US" sz="1100" u="none" strike="noStrike" dirty="0">
                          <a:effectLst/>
                        </a:rPr>
                        <a:t>B/E   Adm</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872537081"/>
                  </a:ext>
                </a:extLst>
              </a:tr>
              <a:tr h="220980">
                <a:tc>
                  <a:txBody>
                    <a:bodyPr/>
                    <a:lstStyle/>
                    <a:p>
                      <a:pPr algn="l" fontAlgn="ctr"/>
                      <a:r>
                        <a:rPr lang="en-US" sz="1100" u="none" strike="noStrike" dirty="0">
                          <a:effectLst/>
                        </a:rPr>
                        <a:t>Hotel Bookings &gt; Booking detail </a:t>
                      </a:r>
                    </a:p>
                    <a:p>
                      <a:pPr algn="l" fontAlgn="ct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090388464"/>
                  </a:ext>
                </a:extLst>
              </a:tr>
              <a:tr h="220980">
                <a:tc>
                  <a:txBody>
                    <a:bodyPr/>
                    <a:lstStyle/>
                    <a:p>
                      <a:pPr algn="l" fontAlgn="ctr"/>
                      <a:r>
                        <a:rPr lang="en-US" sz="1100" u="none" strike="noStrike" dirty="0">
                          <a:effectLst/>
                        </a:rPr>
                        <a:t>GBO / OP</a:t>
                      </a:r>
                      <a:r>
                        <a:rPr lang="ko-KR" altLang="en-US" sz="1100" u="none" strike="noStrike" dirty="0">
                          <a:effectLst/>
                        </a:rPr>
                        <a:t> </a:t>
                      </a:r>
                      <a:r>
                        <a:rPr lang="en-US" sz="1100" u="none" strike="noStrike" dirty="0">
                          <a:effectLst/>
                        </a:rPr>
                        <a:t>Team </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463438329"/>
                  </a:ext>
                </a:extLst>
              </a:tr>
              <a:tr h="220980">
                <a:tc>
                  <a:txBody>
                    <a:bodyPr/>
                    <a:lstStyle/>
                    <a:p>
                      <a:pPr algn="l" fontAlgn="ctr"/>
                      <a:r>
                        <a:rPr lang="en-US" altLang="ko-KR" sz="1100" u="none" strike="noStrike">
                          <a:effectLst/>
                        </a:rPr>
                        <a:t>-</a:t>
                      </a:r>
                      <a:endParaRPr lang="en-US" altLang="ko-KR"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621905383"/>
                  </a:ext>
                </a:extLst>
              </a:tr>
              <a:tr h="220980">
                <a:tc>
                  <a:txBody>
                    <a:bodyPr/>
                    <a:lstStyle/>
                    <a:p>
                      <a:pPr algn="l" fontAlgn="ctr"/>
                      <a:r>
                        <a:rPr lang="en-US" altLang="ko-KR" sz="1100" dirty="0"/>
                        <a:t>Confirm Booking Cancellation Receipt</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210973927"/>
                  </a:ext>
                </a:extLst>
              </a:tr>
              <a:tr h="220980">
                <a:tc>
                  <a:txBody>
                    <a:bodyPr/>
                    <a:lstStyle/>
                    <a:p>
                      <a:pPr algn="l" fontAlgn="ctr"/>
                      <a:r>
                        <a:rPr lang="en-US" sz="1100" b="0" i="0" u="none" strike="noStrike" dirty="0">
                          <a:solidFill>
                            <a:srgbClr val="000000"/>
                          </a:solidFill>
                          <a:effectLst/>
                          <a:latin typeface="맑은 고딕" panose="020B0503020000020004" pitchFamily="50" charset="-127"/>
                          <a:ea typeface="맑은 고딕" panose="020B0503020000020004" pitchFamily="50" charset="-127"/>
                        </a:rPr>
                        <a:t>Cancelled(</a:t>
                      </a:r>
                      <a:r>
                        <a:rPr lang="en-US" altLang="ko-KR" sz="1100" u="none" strike="noStrike" dirty="0">
                          <a:effectLst/>
                        </a:rPr>
                        <a:t>Request</a:t>
                      </a:r>
                      <a:r>
                        <a:rPr lang="en-US" sz="1100" b="0" i="0" u="none" strike="noStrike" dirty="0">
                          <a:solidFill>
                            <a:srgbClr val="000000"/>
                          </a:solidFill>
                          <a:effectLst/>
                          <a:latin typeface="맑은 고딕" panose="020B0503020000020004" pitchFamily="50" charset="-127"/>
                          <a:ea typeface="맑은 고딕" panose="020B0503020000020004" pitchFamily="50" charset="-127"/>
                        </a:rPr>
                        <a:t>)</a:t>
                      </a:r>
                    </a:p>
                  </a:txBody>
                  <a:tcPr marL="7620" marR="7620" marT="7620" marB="0" anchor="ctr"/>
                </a:tc>
                <a:extLst>
                  <a:ext uri="{0D108BD9-81ED-4DB2-BD59-A6C34878D82A}">
                    <a16:rowId xmlns:a16="http://schemas.microsoft.com/office/drawing/2014/main" val="3797555401"/>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1221827558"/>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b="0" i="0" u="none" strike="noStrike" dirty="0">
                          <a:solidFill>
                            <a:srgbClr val="000000"/>
                          </a:solidFill>
                          <a:effectLst/>
                          <a:latin typeface="맑은 고딕" panose="020B0503020000020004" pitchFamily="50" charset="-127"/>
                          <a:ea typeface="+mn-ea"/>
                        </a:rPr>
                        <a:t>Cancelled</a:t>
                      </a:r>
                    </a:p>
                  </a:txBody>
                  <a:tcPr marL="7620" marR="7620" marT="7620" marB="0" anchor="ctr"/>
                </a:tc>
                <a:extLst>
                  <a:ext uri="{0D108BD9-81ED-4DB2-BD59-A6C34878D82A}">
                    <a16:rowId xmlns:a16="http://schemas.microsoft.com/office/drawing/2014/main" val="783738248"/>
                  </a:ext>
                </a:extLst>
              </a:tr>
            </a:tbl>
          </a:graphicData>
        </a:graphic>
      </p:graphicFrame>
      <p:sp>
        <p:nvSpPr>
          <p:cNvPr id="26" name="직사각형 25">
            <a:extLst>
              <a:ext uri="{FF2B5EF4-FFF2-40B4-BE49-F238E27FC236}">
                <a16:creationId xmlns:a16="http://schemas.microsoft.com/office/drawing/2014/main" id="{2EB86B66-1E40-80BF-BCDA-6CEA4312FF7B}"/>
              </a:ext>
            </a:extLst>
          </p:cNvPr>
          <p:cNvSpPr/>
          <p:nvPr/>
        </p:nvSpPr>
        <p:spPr>
          <a:xfrm>
            <a:off x="1241624" y="1862469"/>
            <a:ext cx="1800200" cy="360040"/>
          </a:xfrm>
          <a:prstGeom prst="rect">
            <a:avLst/>
          </a:prstGeom>
          <a:solidFill>
            <a:schemeClr val="accent6">
              <a:lumMod val="40000"/>
              <a:lumOff val="60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100" b="1" dirty="0">
                <a:solidFill>
                  <a:schemeClr val="tx1"/>
                </a:solidFill>
              </a:rPr>
              <a:t>Booking Confirmation</a:t>
            </a:r>
            <a:endParaRPr lang="ko-KR" altLang="en-US" sz="1100" b="1" dirty="0">
              <a:solidFill>
                <a:schemeClr val="tx1"/>
              </a:solidFill>
            </a:endParaRPr>
          </a:p>
        </p:txBody>
      </p:sp>
      <p:sp>
        <p:nvSpPr>
          <p:cNvPr id="27" name="직사각형 26">
            <a:extLst>
              <a:ext uri="{FF2B5EF4-FFF2-40B4-BE49-F238E27FC236}">
                <a16:creationId xmlns:a16="http://schemas.microsoft.com/office/drawing/2014/main" id="{2DFE4A17-9946-E3B2-196B-5748A039440D}"/>
              </a:ext>
            </a:extLst>
          </p:cNvPr>
          <p:cNvSpPr/>
          <p:nvPr/>
        </p:nvSpPr>
        <p:spPr>
          <a:xfrm>
            <a:off x="3257847" y="1860478"/>
            <a:ext cx="1531743" cy="360040"/>
          </a:xfrm>
          <a:prstGeom prst="rect">
            <a:avLst/>
          </a:prstGeom>
          <a:solidFill>
            <a:schemeClr val="accent6">
              <a:lumMod val="40000"/>
              <a:lumOff val="60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100" b="1" dirty="0">
                <a:solidFill>
                  <a:schemeClr val="tx1"/>
                </a:solidFill>
              </a:rPr>
              <a:t>Booking Cancellation Request</a:t>
            </a:r>
            <a:endParaRPr lang="ko-KR" altLang="en-US" sz="1100" b="1" dirty="0">
              <a:solidFill>
                <a:schemeClr val="tx1"/>
              </a:solidFill>
            </a:endParaRPr>
          </a:p>
        </p:txBody>
      </p:sp>
      <p:sp>
        <p:nvSpPr>
          <p:cNvPr id="28" name="직사각형 27">
            <a:extLst>
              <a:ext uri="{FF2B5EF4-FFF2-40B4-BE49-F238E27FC236}">
                <a16:creationId xmlns:a16="http://schemas.microsoft.com/office/drawing/2014/main" id="{D9433BE5-075B-D8AD-9E7D-0FFD93C0879F}"/>
              </a:ext>
            </a:extLst>
          </p:cNvPr>
          <p:cNvSpPr/>
          <p:nvPr/>
        </p:nvSpPr>
        <p:spPr>
          <a:xfrm>
            <a:off x="4935028" y="1855212"/>
            <a:ext cx="2155750" cy="360040"/>
          </a:xfrm>
          <a:prstGeom prst="rect">
            <a:avLst/>
          </a:prstGeom>
          <a:solidFill>
            <a:schemeClr val="bg1">
              <a:lumMod val="9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100" b="1" dirty="0">
                <a:solidFill>
                  <a:schemeClr val="tx1"/>
                </a:solidFill>
              </a:rPr>
              <a:t>Booking Cancellation Received</a:t>
            </a:r>
            <a:endParaRPr lang="ko-KR" altLang="en-US" sz="1100" b="1" dirty="0">
              <a:solidFill>
                <a:schemeClr val="tx1"/>
              </a:solidFill>
            </a:endParaRPr>
          </a:p>
        </p:txBody>
      </p:sp>
      <p:graphicFrame>
        <p:nvGraphicFramePr>
          <p:cNvPr id="29" name="표 28">
            <a:extLst>
              <a:ext uri="{FF2B5EF4-FFF2-40B4-BE49-F238E27FC236}">
                <a16:creationId xmlns:a16="http://schemas.microsoft.com/office/drawing/2014/main" id="{A18E7F76-42D3-38C7-071F-3A6B20CBAE73}"/>
              </a:ext>
            </a:extLst>
          </p:cNvPr>
          <p:cNvGraphicFramePr>
            <a:graphicFrameLocks noGrp="1"/>
          </p:cNvGraphicFramePr>
          <p:nvPr>
            <p:extLst>
              <p:ext uri="{D42A27DB-BD31-4B8C-83A1-F6EECF244321}">
                <p14:modId xmlns:p14="http://schemas.microsoft.com/office/powerpoint/2010/main" val="3117804622"/>
              </p:ext>
            </p:extLst>
          </p:nvPr>
        </p:nvGraphicFramePr>
        <p:xfrm>
          <a:off x="155154" y="2331472"/>
          <a:ext cx="845046" cy="2011680"/>
        </p:xfrm>
        <a:graphic>
          <a:graphicData uri="http://schemas.openxmlformats.org/drawingml/2006/table">
            <a:tbl>
              <a:tblPr>
                <a:tableStyleId>{5C22544A-7EE6-4342-B048-85BDC9FD1C3A}</a:tableStyleId>
              </a:tblPr>
              <a:tblGrid>
                <a:gridCol w="845046">
                  <a:extLst>
                    <a:ext uri="{9D8B030D-6E8A-4147-A177-3AD203B41FA5}">
                      <a16:colId xmlns:a16="http://schemas.microsoft.com/office/drawing/2014/main" val="2572217339"/>
                    </a:ext>
                  </a:extLst>
                </a:gridCol>
              </a:tblGrid>
              <a:tr h="220980">
                <a:tc>
                  <a:txBody>
                    <a:bodyPr/>
                    <a:lstStyle/>
                    <a:p>
                      <a:pPr algn="l" fontAlgn="ctr"/>
                      <a:r>
                        <a:rPr lang="en-US" altLang="ko-KR" sz="1100" u="none" strike="noStrike" dirty="0">
                          <a:effectLst/>
                        </a:rPr>
                        <a:t>Loc</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129298099"/>
                  </a:ext>
                </a:extLst>
              </a:tr>
              <a:tr h="220980">
                <a:tc>
                  <a:txBody>
                    <a:bodyPr/>
                    <a:lstStyle/>
                    <a:p>
                      <a:pPr algn="l" fontAlgn="ctr"/>
                      <a:r>
                        <a:rPr lang="en-US" altLang="ko-KR" sz="1100" dirty="0"/>
                        <a:t>Path </a:t>
                      </a:r>
                    </a:p>
                    <a:p>
                      <a:pPr algn="l" fontAlgn="ct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4062812890"/>
                  </a:ext>
                </a:extLst>
              </a:tr>
              <a:tr h="220980">
                <a:tc>
                  <a:txBody>
                    <a:bodyPr/>
                    <a:lstStyle/>
                    <a:p>
                      <a:pPr algn="l" fontAlgn="ctr"/>
                      <a:r>
                        <a:rPr lang="en-US" altLang="ko-KR" sz="1100" dirty="0"/>
                        <a:t>Proc</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381117244"/>
                  </a:ext>
                </a:extLst>
              </a:tr>
              <a:tr h="220980">
                <a:tc>
                  <a:txBody>
                    <a:bodyPr/>
                    <a:lstStyle/>
                    <a:p>
                      <a:pPr algn="l" fontAlgn="ctr"/>
                      <a:r>
                        <a:rPr lang="en-US" altLang="ko-KR" sz="1100" dirty="0" err="1"/>
                        <a:t>Btn</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132411722"/>
                  </a:ext>
                </a:extLst>
              </a:tr>
              <a:tr h="220980">
                <a:tc>
                  <a:txBody>
                    <a:bodyPr/>
                    <a:lstStyle/>
                    <a:p>
                      <a:pPr algn="l" fontAlgn="ctr"/>
                      <a:r>
                        <a:rPr lang="en-US" altLang="ko-KR" sz="1100" dirty="0"/>
                        <a:t>Act</a:t>
                      </a:r>
                    </a:p>
                    <a:p>
                      <a:pPr algn="l" fontAlgn="ct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258480610"/>
                  </a:ext>
                </a:extLst>
              </a:tr>
              <a:tr h="220980">
                <a:tc>
                  <a:txBody>
                    <a:bodyPr/>
                    <a:lstStyle/>
                    <a:p>
                      <a:pPr algn="l" fontAlgn="ctr"/>
                      <a:r>
                        <a:rPr lang="en-US" altLang="ko-KR" sz="1100" dirty="0"/>
                        <a:t>Int. Status</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489152686"/>
                  </a:ext>
                </a:extLst>
              </a:tr>
              <a:tr h="220980">
                <a:tc>
                  <a:txBody>
                    <a:bodyPr/>
                    <a:lstStyle/>
                    <a:p>
                      <a:pPr algn="l" fontAlgn="ctr"/>
                      <a:r>
                        <a:rPr lang="en-US" altLang="ko-KR" sz="1100" dirty="0"/>
                        <a:t>Cust. Status</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528407040"/>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b="0" i="0" u="none" strike="noStrike" dirty="0" err="1">
                          <a:solidFill>
                            <a:srgbClr val="000000"/>
                          </a:solidFill>
                          <a:effectLst/>
                          <a:latin typeface="맑은 고딕" panose="020B0503020000020004" pitchFamily="50" charset="-127"/>
                          <a:ea typeface="+mn-ea"/>
                        </a:rPr>
                        <a:t>Hotel_Status</a:t>
                      </a:r>
                      <a:endParaRPr lang="ko-KR" altLang="en-US"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232167529"/>
                  </a:ext>
                </a:extLst>
              </a:tr>
            </a:tbl>
          </a:graphicData>
        </a:graphic>
      </p:graphicFrame>
      <p:graphicFrame>
        <p:nvGraphicFramePr>
          <p:cNvPr id="30" name="표 29">
            <a:extLst>
              <a:ext uri="{FF2B5EF4-FFF2-40B4-BE49-F238E27FC236}">
                <a16:creationId xmlns:a16="http://schemas.microsoft.com/office/drawing/2014/main" id="{14BD858A-844E-40F5-2ADE-69FD232C621A}"/>
              </a:ext>
            </a:extLst>
          </p:cNvPr>
          <p:cNvGraphicFramePr>
            <a:graphicFrameLocks noGrp="1"/>
          </p:cNvGraphicFramePr>
          <p:nvPr>
            <p:extLst>
              <p:ext uri="{D42A27DB-BD31-4B8C-83A1-F6EECF244321}">
                <p14:modId xmlns:p14="http://schemas.microsoft.com/office/powerpoint/2010/main" val="4149818347"/>
              </p:ext>
            </p:extLst>
          </p:nvPr>
        </p:nvGraphicFramePr>
        <p:xfrm>
          <a:off x="7321912" y="2301310"/>
          <a:ext cx="2306548" cy="2011680"/>
        </p:xfrm>
        <a:graphic>
          <a:graphicData uri="http://schemas.openxmlformats.org/drawingml/2006/table">
            <a:tbl>
              <a:tblPr>
                <a:tableStyleId>{5C22544A-7EE6-4342-B048-85BDC9FD1C3A}</a:tableStyleId>
              </a:tblPr>
              <a:tblGrid>
                <a:gridCol w="2306548">
                  <a:extLst>
                    <a:ext uri="{9D8B030D-6E8A-4147-A177-3AD203B41FA5}">
                      <a16:colId xmlns:a16="http://schemas.microsoft.com/office/drawing/2014/main" val="2757941810"/>
                    </a:ext>
                  </a:extLst>
                </a:gridCol>
              </a:tblGrid>
              <a:tr h="220980">
                <a:tc>
                  <a:txBody>
                    <a:bodyPr/>
                    <a:lstStyle/>
                    <a:p>
                      <a:pPr algn="l" fontAlgn="ctr"/>
                      <a:r>
                        <a:rPr lang="en-US" altLang="ko-KR" sz="1100" u="none" strike="noStrike" dirty="0">
                          <a:effectLst/>
                        </a:rPr>
                        <a:t>B/E   Adm</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2992886157"/>
                  </a:ext>
                </a:extLst>
              </a:tr>
              <a:tr h="220980">
                <a:tc>
                  <a:txBody>
                    <a:bodyPr/>
                    <a:lstStyle/>
                    <a:p>
                      <a:pPr algn="l" fontAlgn="ctr"/>
                      <a:r>
                        <a:rPr lang="en-US" sz="1100" u="none" strike="noStrike" dirty="0">
                          <a:effectLst/>
                        </a:rPr>
                        <a:t>Hotel Bookings &gt; Booking detail </a:t>
                      </a:r>
                    </a:p>
                    <a:p>
                      <a:pPr algn="l" fontAlgn="ct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847941843"/>
                  </a:ext>
                </a:extLst>
              </a:tr>
              <a:tr h="220980">
                <a:tc>
                  <a:txBody>
                    <a:bodyPr/>
                    <a:lstStyle/>
                    <a:p>
                      <a:pPr algn="l" fontAlgn="ctr"/>
                      <a:r>
                        <a:rPr lang="en-US" altLang="ko-KR" sz="1100" u="none" strike="noStrike" dirty="0">
                          <a:effectLst/>
                        </a:rPr>
                        <a:t>GBO / OP</a:t>
                      </a:r>
                      <a:r>
                        <a:rPr lang="ko-KR" altLang="en-US" sz="1100" u="none" strike="noStrike" dirty="0">
                          <a:effectLst/>
                        </a:rPr>
                        <a:t> </a:t>
                      </a:r>
                      <a:r>
                        <a:rPr lang="en-US" altLang="ko-KR" sz="1100" u="none" strike="noStrike" dirty="0">
                          <a:effectLst/>
                        </a:rPr>
                        <a:t>Team </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4176741176"/>
                  </a:ext>
                </a:extLst>
              </a:tr>
              <a:tr h="220980">
                <a:tc>
                  <a:txBody>
                    <a:bodyPr/>
                    <a:lstStyle/>
                    <a:p>
                      <a:pPr algn="l" fontAlgn="ctr"/>
                      <a:r>
                        <a:rPr lang="en-US" altLang="ko-KR" sz="1100" u="none" strike="noStrike" dirty="0">
                          <a:effectLst/>
                        </a:rPr>
                        <a:t>Payment Cancel</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1046165943"/>
                  </a:ext>
                </a:extLst>
              </a:tr>
              <a:tr h="220980">
                <a:tc>
                  <a:txBody>
                    <a:bodyPr/>
                    <a:lstStyle/>
                    <a:p>
                      <a:pPr algn="l" fontAlgn="ctr"/>
                      <a:r>
                        <a:rPr lang="en-US" altLang="ko-KR" sz="1100" dirty="0"/>
                        <a:t>Card Cancellation and Booking Cancellation Status Change</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455854902"/>
                  </a:ext>
                </a:extLst>
              </a:tr>
              <a:tr h="220980">
                <a:tc>
                  <a:txBody>
                    <a:bodyPr/>
                    <a:lstStyle/>
                    <a:p>
                      <a:pPr algn="l" fontAlgn="ct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3873396776"/>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976232912"/>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b="0" i="0" u="none" strike="noStrike" dirty="0">
                          <a:solidFill>
                            <a:srgbClr val="000000"/>
                          </a:solidFill>
                          <a:effectLst/>
                          <a:latin typeface="맑은 고딕" panose="020B0503020000020004" pitchFamily="50" charset="-127"/>
                          <a:ea typeface="+mn-ea"/>
                        </a:rPr>
                        <a:t>Cancelled</a:t>
                      </a:r>
                    </a:p>
                  </a:txBody>
                  <a:tcPr marL="7620" marR="7620" marT="7620" marB="0" anchor="ctr"/>
                </a:tc>
                <a:extLst>
                  <a:ext uri="{0D108BD9-81ED-4DB2-BD59-A6C34878D82A}">
                    <a16:rowId xmlns:a16="http://schemas.microsoft.com/office/drawing/2014/main" val="767673536"/>
                  </a:ext>
                </a:extLst>
              </a:tr>
            </a:tbl>
          </a:graphicData>
        </a:graphic>
      </p:graphicFrame>
      <p:sp>
        <p:nvSpPr>
          <p:cNvPr id="32" name="직사각형 31">
            <a:extLst>
              <a:ext uri="{FF2B5EF4-FFF2-40B4-BE49-F238E27FC236}">
                <a16:creationId xmlns:a16="http://schemas.microsoft.com/office/drawing/2014/main" id="{E068B395-268D-51BC-9F40-145AC898CDBA}"/>
              </a:ext>
            </a:extLst>
          </p:cNvPr>
          <p:cNvSpPr/>
          <p:nvPr/>
        </p:nvSpPr>
        <p:spPr>
          <a:xfrm>
            <a:off x="7316746" y="1818432"/>
            <a:ext cx="2306548" cy="360040"/>
          </a:xfrm>
          <a:prstGeom prst="rect">
            <a:avLst/>
          </a:prstGeom>
          <a:solidFill>
            <a:schemeClr val="bg1">
              <a:lumMod val="9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100" b="1" dirty="0">
                <a:solidFill>
                  <a:schemeClr val="tx1"/>
                </a:solidFill>
              </a:rPr>
              <a:t>Booking Cancellation and Refund</a:t>
            </a:r>
            <a:endParaRPr lang="ko-KR" altLang="en-US" sz="1100" b="1" dirty="0">
              <a:solidFill>
                <a:schemeClr val="tx1"/>
              </a:solidFill>
            </a:endParaRPr>
          </a:p>
        </p:txBody>
      </p:sp>
      <p:graphicFrame>
        <p:nvGraphicFramePr>
          <p:cNvPr id="33" name="표 32">
            <a:extLst>
              <a:ext uri="{FF2B5EF4-FFF2-40B4-BE49-F238E27FC236}">
                <a16:creationId xmlns:a16="http://schemas.microsoft.com/office/drawing/2014/main" id="{5EE8446D-1DFC-09D7-BBC2-9E572ABE8B83}"/>
              </a:ext>
            </a:extLst>
          </p:cNvPr>
          <p:cNvGraphicFramePr>
            <a:graphicFrameLocks noGrp="1"/>
          </p:cNvGraphicFramePr>
          <p:nvPr>
            <p:extLst>
              <p:ext uri="{D42A27DB-BD31-4B8C-83A1-F6EECF244321}">
                <p14:modId xmlns:p14="http://schemas.microsoft.com/office/powerpoint/2010/main" val="185048275"/>
              </p:ext>
            </p:extLst>
          </p:nvPr>
        </p:nvGraphicFramePr>
        <p:xfrm>
          <a:off x="3637398" y="6570345"/>
          <a:ext cx="2179038" cy="1889760"/>
        </p:xfrm>
        <a:graphic>
          <a:graphicData uri="http://schemas.openxmlformats.org/drawingml/2006/table">
            <a:tbl>
              <a:tblPr>
                <a:tableStyleId>{5C22544A-7EE6-4342-B048-85BDC9FD1C3A}</a:tableStyleId>
              </a:tblPr>
              <a:tblGrid>
                <a:gridCol w="2179038">
                  <a:extLst>
                    <a:ext uri="{9D8B030D-6E8A-4147-A177-3AD203B41FA5}">
                      <a16:colId xmlns:a16="http://schemas.microsoft.com/office/drawing/2014/main" val="1514059343"/>
                    </a:ext>
                  </a:extLst>
                </a:gridCol>
              </a:tblGrid>
              <a:tr h="220980">
                <a:tc>
                  <a:txBody>
                    <a:bodyPr/>
                    <a:lstStyle/>
                    <a:p>
                      <a:pPr algn="l" fontAlgn="ctr"/>
                      <a:r>
                        <a:rPr lang="en-US" sz="1100" u="none" strike="noStrike" dirty="0">
                          <a:effectLst/>
                        </a:rPr>
                        <a:t>B/E   Adm</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872537081"/>
                  </a:ext>
                </a:extLst>
              </a:tr>
              <a:tr h="220980">
                <a:tc>
                  <a:txBody>
                    <a:bodyPr/>
                    <a:lstStyle/>
                    <a:p>
                      <a:pPr algn="l" fontAlgn="ctr"/>
                      <a:r>
                        <a:rPr lang="en-US" sz="1100" u="none" strike="noStrike" dirty="0">
                          <a:effectLst/>
                        </a:rPr>
                        <a:t>Hotel Bookings &gt; Booking detail </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090388464"/>
                  </a:ext>
                </a:extLst>
              </a:tr>
              <a:tr h="220980">
                <a:tc>
                  <a:txBody>
                    <a:bodyPr/>
                    <a:lstStyle/>
                    <a:p>
                      <a:pPr algn="l" fontAlgn="ctr"/>
                      <a:r>
                        <a:rPr lang="en-US" altLang="ko-KR" sz="1100" u="none" strike="noStrike" dirty="0">
                          <a:effectLst/>
                        </a:rPr>
                        <a:t>GBO / OP</a:t>
                      </a:r>
                      <a:r>
                        <a:rPr lang="ko-KR" altLang="en-US" sz="1100" u="none" strike="noStrike" dirty="0">
                          <a:effectLst/>
                        </a:rPr>
                        <a:t> </a:t>
                      </a:r>
                      <a:r>
                        <a:rPr lang="en-US" altLang="ko-KR" sz="1100" u="none" strike="noStrike" dirty="0">
                          <a:effectLst/>
                        </a:rPr>
                        <a:t>Team </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1463438329"/>
                  </a:ext>
                </a:extLst>
              </a:tr>
              <a:tr h="220980">
                <a:tc>
                  <a:txBody>
                    <a:bodyPr/>
                    <a:lstStyle/>
                    <a:p>
                      <a:pPr algn="l" fontAlgn="ct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Cancel</a:t>
                      </a:r>
                    </a:p>
                  </a:txBody>
                  <a:tcPr marL="7620" marR="7620" marT="7620" marB="0" anchor="ctr"/>
                </a:tc>
                <a:extLst>
                  <a:ext uri="{0D108BD9-81ED-4DB2-BD59-A6C34878D82A}">
                    <a16:rowId xmlns:a16="http://schemas.microsoft.com/office/drawing/2014/main" val="3621905383"/>
                  </a:ext>
                </a:extLst>
              </a:tr>
              <a:tr h="220980">
                <a:tc>
                  <a:txBody>
                    <a:bodyPr/>
                    <a:lstStyle/>
                    <a:p>
                      <a:pPr algn="l" fontAlgn="ctr"/>
                      <a:r>
                        <a:rPr lang="en-US" altLang="ko-KR" sz="1100" dirty="0"/>
                        <a:t>Booking Cancellation in Progress</a:t>
                      </a:r>
                    </a:p>
                    <a:p>
                      <a:pPr algn="l" fontAlgn="ct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210973927"/>
                  </a:ext>
                </a:extLst>
              </a:tr>
              <a:tr h="220980">
                <a:tc>
                  <a:txBody>
                    <a:bodyPr/>
                    <a:lstStyle/>
                    <a:p>
                      <a:pPr algn="l" fontAlgn="ctr"/>
                      <a:r>
                        <a:rPr lang="en-US" sz="1100" b="0" i="0" u="none" strike="noStrike" dirty="0">
                          <a:solidFill>
                            <a:srgbClr val="000000"/>
                          </a:solidFill>
                          <a:effectLst/>
                          <a:latin typeface="맑은 고딕" panose="020B0503020000020004" pitchFamily="50" charset="-127"/>
                          <a:ea typeface="맑은 고딕" panose="020B0503020000020004" pitchFamily="50" charset="-127"/>
                        </a:rPr>
                        <a:t>Cancelled</a:t>
                      </a:r>
                      <a:r>
                        <a:rPr lang="en-US" altLang="ko-KR" sz="1100" b="0" i="0" u="none" strike="noStrike" dirty="0">
                          <a:solidFill>
                            <a:srgbClr val="000000"/>
                          </a:solidFill>
                          <a:effectLst/>
                          <a:latin typeface="맑은 고딕" panose="020B0503020000020004" pitchFamily="50" charset="-127"/>
                          <a:ea typeface="+mn-ea"/>
                        </a:rPr>
                        <a:t>(</a:t>
                      </a:r>
                      <a:r>
                        <a:rPr lang="en-US" altLang="ko-KR" sz="1100" u="none" strike="noStrike" dirty="0">
                          <a:effectLst/>
                        </a:rPr>
                        <a:t>Request</a:t>
                      </a:r>
                      <a:r>
                        <a:rPr lang="en-US" altLang="ko-KR" sz="1100" b="0" i="0" u="none" strike="noStrike" dirty="0">
                          <a:solidFill>
                            <a:srgbClr val="000000"/>
                          </a:solidFill>
                          <a:effectLst/>
                          <a:latin typeface="맑은 고딕" panose="020B0503020000020004" pitchFamily="50" charset="-127"/>
                          <a:ea typeface="+mn-ea"/>
                        </a:rPr>
                        <a:t>)</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797555401"/>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1972084146"/>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b="0" i="0" u="none" strike="noStrike" dirty="0">
                          <a:solidFill>
                            <a:srgbClr val="000000"/>
                          </a:solidFill>
                          <a:effectLst/>
                          <a:latin typeface="맑은 고딕" panose="020B0503020000020004" pitchFamily="50" charset="-127"/>
                          <a:ea typeface="+mn-ea"/>
                        </a:rPr>
                        <a:t>Cancelled</a:t>
                      </a:r>
                    </a:p>
                  </a:txBody>
                  <a:tcPr marL="7620" marR="7620" marT="7620" marB="0" anchor="ctr"/>
                </a:tc>
                <a:extLst>
                  <a:ext uri="{0D108BD9-81ED-4DB2-BD59-A6C34878D82A}">
                    <a16:rowId xmlns:a16="http://schemas.microsoft.com/office/drawing/2014/main" val="3713678859"/>
                  </a:ext>
                </a:extLst>
              </a:tr>
            </a:tbl>
          </a:graphicData>
        </a:graphic>
      </p:graphicFrame>
      <p:sp>
        <p:nvSpPr>
          <p:cNvPr id="36" name="직사각형 35">
            <a:extLst>
              <a:ext uri="{FF2B5EF4-FFF2-40B4-BE49-F238E27FC236}">
                <a16:creationId xmlns:a16="http://schemas.microsoft.com/office/drawing/2014/main" id="{C31EC789-5411-F43A-2F28-2F4D8CBB2080}"/>
              </a:ext>
            </a:extLst>
          </p:cNvPr>
          <p:cNvSpPr/>
          <p:nvPr/>
        </p:nvSpPr>
        <p:spPr>
          <a:xfrm>
            <a:off x="3660686" y="6094085"/>
            <a:ext cx="2155750" cy="360040"/>
          </a:xfrm>
          <a:prstGeom prst="rect">
            <a:avLst/>
          </a:prstGeom>
          <a:solidFill>
            <a:schemeClr val="bg1">
              <a:lumMod val="9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100" b="1" dirty="0">
                <a:solidFill>
                  <a:schemeClr val="tx1"/>
                </a:solidFill>
              </a:rPr>
              <a:t>Booking Cancellation in Progress</a:t>
            </a:r>
            <a:endParaRPr lang="ko-KR" altLang="en-US" sz="1100" b="1" dirty="0">
              <a:solidFill>
                <a:schemeClr val="tx1"/>
              </a:solidFill>
            </a:endParaRPr>
          </a:p>
        </p:txBody>
      </p:sp>
      <p:graphicFrame>
        <p:nvGraphicFramePr>
          <p:cNvPr id="38" name="표 37">
            <a:extLst>
              <a:ext uri="{FF2B5EF4-FFF2-40B4-BE49-F238E27FC236}">
                <a16:creationId xmlns:a16="http://schemas.microsoft.com/office/drawing/2014/main" id="{753569F5-838C-C68B-0558-6470723C6CF0}"/>
              </a:ext>
            </a:extLst>
          </p:cNvPr>
          <p:cNvGraphicFramePr>
            <a:graphicFrameLocks noGrp="1"/>
          </p:cNvGraphicFramePr>
          <p:nvPr>
            <p:extLst>
              <p:ext uri="{D42A27DB-BD31-4B8C-83A1-F6EECF244321}">
                <p14:modId xmlns:p14="http://schemas.microsoft.com/office/powerpoint/2010/main" val="4058483342"/>
              </p:ext>
            </p:extLst>
          </p:nvPr>
        </p:nvGraphicFramePr>
        <p:xfrm>
          <a:off x="1241624" y="6565583"/>
          <a:ext cx="2179038" cy="1889760"/>
        </p:xfrm>
        <a:graphic>
          <a:graphicData uri="http://schemas.openxmlformats.org/drawingml/2006/table">
            <a:tbl>
              <a:tblPr>
                <a:tableStyleId>{5C22544A-7EE6-4342-B048-85BDC9FD1C3A}</a:tableStyleId>
              </a:tblPr>
              <a:tblGrid>
                <a:gridCol w="2179038">
                  <a:extLst>
                    <a:ext uri="{9D8B030D-6E8A-4147-A177-3AD203B41FA5}">
                      <a16:colId xmlns:a16="http://schemas.microsoft.com/office/drawing/2014/main" val="1514059343"/>
                    </a:ext>
                  </a:extLst>
                </a:gridCol>
              </a:tblGrid>
              <a:tr h="220980">
                <a:tc>
                  <a:txBody>
                    <a:bodyPr/>
                    <a:lstStyle/>
                    <a:p>
                      <a:pPr algn="l" fontAlgn="ctr"/>
                      <a:r>
                        <a:rPr lang="en-US" sz="1100" u="none" strike="noStrike" dirty="0">
                          <a:effectLst/>
                        </a:rPr>
                        <a:t>B/E   Adm</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3872537081"/>
                  </a:ext>
                </a:extLst>
              </a:tr>
              <a:tr h="220980">
                <a:tc>
                  <a:txBody>
                    <a:bodyPr/>
                    <a:lstStyle/>
                    <a:p>
                      <a:pPr algn="l" fontAlgn="ctr"/>
                      <a:r>
                        <a:rPr lang="en-US" sz="1100" u="none" strike="noStrike" dirty="0">
                          <a:effectLst/>
                        </a:rPr>
                        <a:t>Hotel Bookings &gt; Booking detail </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090388464"/>
                  </a:ext>
                </a:extLst>
              </a:tr>
              <a:tr h="220980">
                <a:tc>
                  <a:txBody>
                    <a:bodyPr/>
                    <a:lstStyle/>
                    <a:p>
                      <a:pPr algn="l" fontAlgn="ctr"/>
                      <a:r>
                        <a:rPr lang="en-US" sz="1100" u="none" strike="noStrike">
                          <a:effectLst/>
                        </a:rPr>
                        <a:t>GBO Team</a:t>
                      </a:r>
                      <a:endParaRPr lang="en-US" sz="1100" b="0" i="0" u="none" strike="noStrike">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463438329"/>
                  </a:ext>
                </a:extLst>
              </a:tr>
              <a:tr h="220980">
                <a:tc>
                  <a:txBody>
                    <a:bodyPr/>
                    <a:lstStyle/>
                    <a:p>
                      <a:pPr algn="l" fontAlgn="ctr"/>
                      <a:r>
                        <a:rPr lang="en-US" altLang="ko-KR" sz="1100" b="0" i="0" u="none" strike="noStrike" dirty="0">
                          <a:solidFill>
                            <a:srgbClr val="000000"/>
                          </a:solidFill>
                          <a:effectLst/>
                          <a:latin typeface="맑은 고딕" panose="020B0503020000020004" pitchFamily="50" charset="-127"/>
                          <a:ea typeface="맑은 고딕" panose="020B0503020000020004" pitchFamily="50" charset="-127"/>
                        </a:rPr>
                        <a:t>-</a:t>
                      </a:r>
                    </a:p>
                  </a:txBody>
                  <a:tcPr marL="7620" marR="7620" marT="7620" marB="0" anchor="ctr"/>
                </a:tc>
                <a:extLst>
                  <a:ext uri="{0D108BD9-81ED-4DB2-BD59-A6C34878D82A}">
                    <a16:rowId xmlns:a16="http://schemas.microsoft.com/office/drawing/2014/main" val="3621905383"/>
                  </a:ext>
                </a:extLst>
              </a:tr>
              <a:tr h="220980">
                <a:tc>
                  <a:txBody>
                    <a:bodyPr/>
                    <a:lstStyle/>
                    <a:p>
                      <a:pPr algn="l" fontAlgn="ctr"/>
                      <a:r>
                        <a:rPr lang="en-US" altLang="ko-KR" sz="1100" dirty="0"/>
                        <a:t>Booking Cancellation Received</a:t>
                      </a:r>
                    </a:p>
                    <a:p>
                      <a:pPr algn="l" fontAlgn="ct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210973927"/>
                  </a:ext>
                </a:extLst>
              </a:tr>
              <a:tr h="220980">
                <a:tc>
                  <a:txBody>
                    <a:bodyPr/>
                    <a:lstStyle/>
                    <a:p>
                      <a:pPr algn="l" fontAlgn="ctr"/>
                      <a:r>
                        <a:rPr lang="en-US" sz="1100" b="0" i="0" u="none" strike="noStrike" dirty="0">
                          <a:solidFill>
                            <a:srgbClr val="000000"/>
                          </a:solidFill>
                          <a:effectLst/>
                          <a:latin typeface="맑은 고딕" panose="020B0503020000020004" pitchFamily="50" charset="-127"/>
                          <a:ea typeface="맑은 고딕" panose="020B0503020000020004" pitchFamily="50" charset="-127"/>
                        </a:rPr>
                        <a:t>Confirmed</a:t>
                      </a:r>
                    </a:p>
                  </a:txBody>
                  <a:tcPr marL="7620" marR="7620" marT="7620" marB="0" anchor="ctr"/>
                </a:tc>
                <a:extLst>
                  <a:ext uri="{0D108BD9-81ED-4DB2-BD59-A6C34878D82A}">
                    <a16:rowId xmlns:a16="http://schemas.microsoft.com/office/drawing/2014/main" val="3797555401"/>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b="0" i="0" u="none" strike="noStrike" dirty="0">
                          <a:solidFill>
                            <a:srgbClr val="000000"/>
                          </a:solidFill>
                          <a:effectLst/>
                          <a:latin typeface="맑은 고딕" panose="020B0503020000020004" pitchFamily="50" charset="-127"/>
                          <a:ea typeface="+mn-ea"/>
                        </a:rPr>
                        <a:t>Confirmed</a:t>
                      </a:r>
                    </a:p>
                  </a:txBody>
                  <a:tcPr marL="7620" marR="7620" marT="7620" marB="0" anchor="ctr"/>
                </a:tc>
                <a:extLst>
                  <a:ext uri="{0D108BD9-81ED-4DB2-BD59-A6C34878D82A}">
                    <a16:rowId xmlns:a16="http://schemas.microsoft.com/office/drawing/2014/main" val="3488278154"/>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b="0" i="0" u="none" strike="noStrike" dirty="0">
                          <a:solidFill>
                            <a:srgbClr val="000000"/>
                          </a:solidFill>
                          <a:effectLst/>
                          <a:latin typeface="맑은 고딕" panose="020B0503020000020004" pitchFamily="50" charset="-127"/>
                          <a:ea typeface="+mn-ea"/>
                        </a:rPr>
                        <a:t>Confirmed</a:t>
                      </a:r>
                    </a:p>
                  </a:txBody>
                  <a:tcPr marL="7620" marR="7620" marT="7620" marB="0" anchor="ctr"/>
                </a:tc>
                <a:extLst>
                  <a:ext uri="{0D108BD9-81ED-4DB2-BD59-A6C34878D82A}">
                    <a16:rowId xmlns:a16="http://schemas.microsoft.com/office/drawing/2014/main" val="745696627"/>
                  </a:ext>
                </a:extLst>
              </a:tr>
            </a:tbl>
          </a:graphicData>
        </a:graphic>
      </p:graphicFrame>
      <p:sp>
        <p:nvSpPr>
          <p:cNvPr id="39" name="직사각형 38">
            <a:extLst>
              <a:ext uri="{FF2B5EF4-FFF2-40B4-BE49-F238E27FC236}">
                <a16:creationId xmlns:a16="http://schemas.microsoft.com/office/drawing/2014/main" id="{41587F6B-BC3D-ABA2-8A45-B1B02522C426}"/>
              </a:ext>
            </a:extLst>
          </p:cNvPr>
          <p:cNvSpPr/>
          <p:nvPr/>
        </p:nvSpPr>
        <p:spPr>
          <a:xfrm>
            <a:off x="1264912" y="6089323"/>
            <a:ext cx="2155750" cy="360040"/>
          </a:xfrm>
          <a:prstGeom prst="rect">
            <a:avLst/>
          </a:prstGeom>
          <a:solidFill>
            <a:schemeClr val="bg1">
              <a:lumMod val="9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100" b="1" dirty="0">
                <a:solidFill>
                  <a:schemeClr val="tx1"/>
                </a:solidFill>
              </a:rPr>
              <a:t>Booking Cancellation Received</a:t>
            </a:r>
            <a:endParaRPr lang="ko-KR" altLang="en-US" sz="1100" b="1" dirty="0">
              <a:solidFill>
                <a:schemeClr val="tx1"/>
              </a:solidFill>
            </a:endParaRPr>
          </a:p>
        </p:txBody>
      </p:sp>
      <p:graphicFrame>
        <p:nvGraphicFramePr>
          <p:cNvPr id="40" name="표 39">
            <a:extLst>
              <a:ext uri="{FF2B5EF4-FFF2-40B4-BE49-F238E27FC236}">
                <a16:creationId xmlns:a16="http://schemas.microsoft.com/office/drawing/2014/main" id="{B83BD770-8EF9-0CB7-1168-4C7361636EFD}"/>
              </a:ext>
            </a:extLst>
          </p:cNvPr>
          <p:cNvGraphicFramePr>
            <a:graphicFrameLocks noGrp="1"/>
          </p:cNvGraphicFramePr>
          <p:nvPr>
            <p:extLst>
              <p:ext uri="{D42A27DB-BD31-4B8C-83A1-F6EECF244321}">
                <p14:modId xmlns:p14="http://schemas.microsoft.com/office/powerpoint/2010/main" val="729063955"/>
              </p:ext>
            </p:extLst>
          </p:nvPr>
        </p:nvGraphicFramePr>
        <p:xfrm>
          <a:off x="6053360" y="6578283"/>
          <a:ext cx="2306548" cy="1889760"/>
        </p:xfrm>
        <a:graphic>
          <a:graphicData uri="http://schemas.openxmlformats.org/drawingml/2006/table">
            <a:tbl>
              <a:tblPr>
                <a:tableStyleId>{5C22544A-7EE6-4342-B048-85BDC9FD1C3A}</a:tableStyleId>
              </a:tblPr>
              <a:tblGrid>
                <a:gridCol w="2306548">
                  <a:extLst>
                    <a:ext uri="{9D8B030D-6E8A-4147-A177-3AD203B41FA5}">
                      <a16:colId xmlns:a16="http://schemas.microsoft.com/office/drawing/2014/main" val="2757941810"/>
                    </a:ext>
                  </a:extLst>
                </a:gridCol>
              </a:tblGrid>
              <a:tr h="220980">
                <a:tc>
                  <a:txBody>
                    <a:bodyPr/>
                    <a:lstStyle/>
                    <a:p>
                      <a:pPr algn="l" fontAlgn="ctr"/>
                      <a:r>
                        <a:rPr lang="en-US" altLang="ko-KR" sz="1100" u="none" strike="noStrike" dirty="0">
                          <a:effectLst/>
                        </a:rPr>
                        <a:t>B/E   Adm</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2992886157"/>
                  </a:ext>
                </a:extLst>
              </a:tr>
              <a:tr h="220980">
                <a:tc>
                  <a:txBody>
                    <a:bodyPr/>
                    <a:lstStyle/>
                    <a:p>
                      <a:pPr algn="l" fontAlgn="ctr"/>
                      <a:r>
                        <a:rPr lang="en-US" sz="1100" u="none" strike="noStrike" dirty="0">
                          <a:effectLst/>
                        </a:rPr>
                        <a:t>Hotel Bookings &gt; Booking detail </a:t>
                      </a:r>
                      <a:endParaRPr 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2847941843"/>
                  </a:ext>
                </a:extLst>
              </a:tr>
              <a:tr h="220980">
                <a:tc>
                  <a:txBody>
                    <a:bodyPr/>
                    <a:lstStyle/>
                    <a:p>
                      <a:pPr algn="l" fontAlgn="ctr"/>
                      <a:r>
                        <a:rPr lang="en-US" altLang="ko-KR" sz="1100" u="none" strike="noStrike" dirty="0">
                          <a:effectLst/>
                        </a:rPr>
                        <a:t>GBO / OP</a:t>
                      </a:r>
                      <a:r>
                        <a:rPr lang="ko-KR" altLang="en-US" sz="1100" u="none" strike="noStrike" dirty="0">
                          <a:effectLst/>
                        </a:rPr>
                        <a:t> </a:t>
                      </a:r>
                      <a:r>
                        <a:rPr lang="en-US" altLang="ko-KR" sz="1100" u="none" strike="noStrike" dirty="0">
                          <a:effectLst/>
                        </a:rPr>
                        <a:t>Team </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4176741176"/>
                  </a:ext>
                </a:extLst>
              </a:tr>
              <a:tr h="220980">
                <a:tc>
                  <a:txBody>
                    <a:bodyPr/>
                    <a:lstStyle/>
                    <a:p>
                      <a:pPr algn="l" fontAlgn="ctr"/>
                      <a:r>
                        <a:rPr lang="en-US" altLang="ko-KR" sz="1100" u="none" strike="noStrike" dirty="0">
                          <a:effectLst/>
                        </a:rPr>
                        <a:t>Payment Cancel</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1046165943"/>
                  </a:ext>
                </a:extLst>
              </a:tr>
              <a:tr h="220980">
                <a:tc>
                  <a:txBody>
                    <a:bodyPr/>
                    <a:lstStyle/>
                    <a:p>
                      <a:pPr algn="l" fontAlgn="ctr"/>
                      <a:r>
                        <a:rPr lang="en-US" altLang="ko-KR" sz="1100" dirty="0"/>
                        <a:t>Card Cancellation and Booking Cancellation Status Change</a:t>
                      </a:r>
                      <a:endParaRPr lang="ko-KR" altLang="en-US" sz="1100" b="0" i="0" u="none" strike="noStrike" dirty="0">
                        <a:solidFill>
                          <a:srgbClr val="000000"/>
                        </a:solidFill>
                        <a:effectLst/>
                        <a:latin typeface="맑은 고딕" panose="020B0503020000020004" pitchFamily="50" charset="-127"/>
                        <a:ea typeface="맑은 고딕" panose="020B0503020000020004" pitchFamily="50" charset="-127"/>
                      </a:endParaRPr>
                    </a:p>
                  </a:txBody>
                  <a:tcPr marL="7620" marR="7620" marT="7620" marB="0" anchor="ctr"/>
                </a:tc>
                <a:extLst>
                  <a:ext uri="{0D108BD9-81ED-4DB2-BD59-A6C34878D82A}">
                    <a16:rowId xmlns:a16="http://schemas.microsoft.com/office/drawing/2014/main" val="1455854902"/>
                  </a:ext>
                </a:extLst>
              </a:tr>
              <a:tr h="220980">
                <a:tc>
                  <a:txBody>
                    <a:bodyPr/>
                    <a:lstStyle/>
                    <a:p>
                      <a:pPr algn="l" fontAlgn="ct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3873396776"/>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u="none" strike="noStrike" dirty="0">
                          <a:effectLst/>
                        </a:rPr>
                        <a:t>Cancelled</a:t>
                      </a:r>
                      <a:endParaRPr lang="en-US" altLang="ko-KR" sz="1100" b="0" i="0" u="none" strike="noStrike" dirty="0">
                        <a:solidFill>
                          <a:srgbClr val="000000"/>
                        </a:solidFill>
                        <a:effectLst/>
                        <a:latin typeface="맑은 고딕" panose="020B0503020000020004" pitchFamily="50" charset="-127"/>
                        <a:ea typeface="+mn-ea"/>
                      </a:endParaRPr>
                    </a:p>
                  </a:txBody>
                  <a:tcPr marL="7620" marR="7620" marT="7620" marB="0" anchor="ctr"/>
                </a:tc>
                <a:extLst>
                  <a:ext uri="{0D108BD9-81ED-4DB2-BD59-A6C34878D82A}">
                    <a16:rowId xmlns:a16="http://schemas.microsoft.com/office/drawing/2014/main" val="976232912"/>
                  </a:ext>
                </a:extLst>
              </a:tr>
              <a:tr h="220980">
                <a:tc>
                  <a:txBody>
                    <a:bodyPr/>
                    <a:lstStyle/>
                    <a:p>
                      <a:pPr marL="0" marR="0" lvl="0" indent="0" algn="l" defTabSz="1221913" rtl="0" eaLnBrk="1" fontAlgn="ctr" latinLnBrk="1" hangingPunct="1">
                        <a:lnSpc>
                          <a:spcPct val="100000"/>
                        </a:lnSpc>
                        <a:spcBef>
                          <a:spcPts val="0"/>
                        </a:spcBef>
                        <a:spcAft>
                          <a:spcPts val="0"/>
                        </a:spcAft>
                        <a:buClrTx/>
                        <a:buSzTx/>
                        <a:buFontTx/>
                        <a:buNone/>
                        <a:tabLst/>
                        <a:defRPr/>
                      </a:pPr>
                      <a:r>
                        <a:rPr lang="en-US" altLang="ko-KR" sz="1100" b="0" i="0" u="none" strike="noStrike" dirty="0">
                          <a:solidFill>
                            <a:srgbClr val="000000"/>
                          </a:solidFill>
                          <a:effectLst/>
                          <a:latin typeface="맑은 고딕" panose="020B0503020000020004" pitchFamily="50" charset="-127"/>
                          <a:ea typeface="+mn-ea"/>
                        </a:rPr>
                        <a:t>Cancelled</a:t>
                      </a:r>
                    </a:p>
                  </a:txBody>
                  <a:tcPr marL="7620" marR="7620" marT="7620" marB="0" anchor="ctr"/>
                </a:tc>
                <a:extLst>
                  <a:ext uri="{0D108BD9-81ED-4DB2-BD59-A6C34878D82A}">
                    <a16:rowId xmlns:a16="http://schemas.microsoft.com/office/drawing/2014/main" val="2706939742"/>
                  </a:ext>
                </a:extLst>
              </a:tr>
            </a:tbl>
          </a:graphicData>
        </a:graphic>
      </p:graphicFrame>
      <p:sp>
        <p:nvSpPr>
          <p:cNvPr id="41" name="직사각형 40">
            <a:extLst>
              <a:ext uri="{FF2B5EF4-FFF2-40B4-BE49-F238E27FC236}">
                <a16:creationId xmlns:a16="http://schemas.microsoft.com/office/drawing/2014/main" id="{36E3E0E6-83FB-71EB-F406-3E9811CAF131}"/>
              </a:ext>
            </a:extLst>
          </p:cNvPr>
          <p:cNvSpPr/>
          <p:nvPr/>
        </p:nvSpPr>
        <p:spPr>
          <a:xfrm>
            <a:off x="6048194" y="6095405"/>
            <a:ext cx="2306548" cy="360040"/>
          </a:xfrm>
          <a:prstGeom prst="rect">
            <a:avLst/>
          </a:prstGeom>
          <a:solidFill>
            <a:schemeClr val="bg1">
              <a:lumMod val="9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100" b="1" dirty="0">
                <a:solidFill>
                  <a:schemeClr val="tx1"/>
                </a:solidFill>
              </a:rPr>
              <a:t>Booking Cancellation and Refund</a:t>
            </a:r>
            <a:endParaRPr lang="ko-KR" altLang="en-US" sz="1100" b="1" dirty="0">
              <a:solidFill>
                <a:schemeClr val="tx1"/>
              </a:solidFill>
            </a:endParaRPr>
          </a:p>
        </p:txBody>
      </p:sp>
      <p:sp>
        <p:nvSpPr>
          <p:cNvPr id="2" name="TextBox 1">
            <a:extLst>
              <a:ext uri="{FF2B5EF4-FFF2-40B4-BE49-F238E27FC236}">
                <a16:creationId xmlns:a16="http://schemas.microsoft.com/office/drawing/2014/main" id="{18631CCB-AD2B-BAF0-4A29-EC7B7ED1630F}"/>
              </a:ext>
            </a:extLst>
          </p:cNvPr>
          <p:cNvSpPr txBox="1"/>
          <p:nvPr/>
        </p:nvSpPr>
        <p:spPr>
          <a:xfrm>
            <a:off x="214690" y="1006059"/>
            <a:ext cx="5361083" cy="338554"/>
          </a:xfrm>
          <a:prstGeom prst="rect">
            <a:avLst/>
          </a:prstGeom>
          <a:noFill/>
        </p:spPr>
        <p:txBody>
          <a:bodyPr wrap="none" rtlCol="0">
            <a:spAutoFit/>
          </a:bodyPr>
          <a:lstStyle/>
          <a:p>
            <a:r>
              <a:rPr lang="en-US" altLang="ko-KR" sz="1600" b="1" spc="-100" dirty="0">
                <a:solidFill>
                  <a:srgbClr val="133146"/>
                </a:solidFill>
              </a:rPr>
              <a:t>Card Cancellation Process Guide (User Cancellation Request)</a:t>
            </a:r>
            <a:endParaRPr lang="ko-KR" altLang="en-US" sz="1600" b="1" spc="-100" dirty="0">
              <a:solidFill>
                <a:srgbClr val="133146"/>
              </a:solidFill>
            </a:endParaRPr>
          </a:p>
        </p:txBody>
      </p:sp>
      <p:sp>
        <p:nvSpPr>
          <p:cNvPr id="5" name="TextBox 4">
            <a:extLst>
              <a:ext uri="{FF2B5EF4-FFF2-40B4-BE49-F238E27FC236}">
                <a16:creationId xmlns:a16="http://schemas.microsoft.com/office/drawing/2014/main" id="{D48D3271-F6B1-59C8-588B-F5A6797544A2}"/>
              </a:ext>
            </a:extLst>
          </p:cNvPr>
          <p:cNvSpPr txBox="1"/>
          <p:nvPr/>
        </p:nvSpPr>
        <p:spPr>
          <a:xfrm>
            <a:off x="214690" y="5310642"/>
            <a:ext cx="4116961" cy="338554"/>
          </a:xfrm>
          <a:prstGeom prst="rect">
            <a:avLst/>
          </a:prstGeom>
          <a:noFill/>
        </p:spPr>
        <p:txBody>
          <a:bodyPr wrap="none" rtlCol="0">
            <a:spAutoFit/>
          </a:bodyPr>
          <a:lstStyle/>
          <a:p>
            <a:r>
              <a:rPr lang="en-US" altLang="ko-KR" sz="1600" b="1" spc="-100" dirty="0">
                <a:solidFill>
                  <a:srgbClr val="133146"/>
                </a:solidFill>
              </a:rPr>
              <a:t>Card Cancellation Process (Admin Processing)</a:t>
            </a:r>
            <a:endParaRPr lang="ko-KR" altLang="en-US" sz="1600" b="1" spc="-100" dirty="0">
              <a:solidFill>
                <a:srgbClr val="133146"/>
              </a:solidFill>
            </a:endParaRPr>
          </a:p>
        </p:txBody>
      </p:sp>
      <p:cxnSp>
        <p:nvCxnSpPr>
          <p:cNvPr id="6" name="직선 화살표 연결선 5">
            <a:extLst>
              <a:ext uri="{FF2B5EF4-FFF2-40B4-BE49-F238E27FC236}">
                <a16:creationId xmlns:a16="http://schemas.microsoft.com/office/drawing/2014/main" id="{72E063C5-0CC1-2741-6F09-82E8DCBCEDA0}"/>
              </a:ext>
            </a:extLst>
          </p:cNvPr>
          <p:cNvCxnSpPr/>
          <p:nvPr/>
        </p:nvCxnSpPr>
        <p:spPr>
          <a:xfrm>
            <a:off x="8437258" y="4368552"/>
            <a:ext cx="0" cy="261798"/>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F1825342-BCC8-ADFE-B024-1EFCDEA5EE70}"/>
              </a:ext>
            </a:extLst>
          </p:cNvPr>
          <p:cNvSpPr txBox="1"/>
          <p:nvPr/>
        </p:nvSpPr>
        <p:spPr>
          <a:xfrm>
            <a:off x="6616824" y="4613930"/>
            <a:ext cx="3656770" cy="215444"/>
          </a:xfrm>
          <a:prstGeom prst="rect">
            <a:avLst/>
          </a:prstGeom>
          <a:noFill/>
        </p:spPr>
        <p:txBody>
          <a:bodyPr wrap="none" rtlCol="0">
            <a:spAutoFit/>
          </a:bodyPr>
          <a:lstStyle/>
          <a:p>
            <a:r>
              <a:rPr lang="en-US" altLang="ko-KR" sz="800" dirty="0"/>
              <a:t>Display as "Cancelled" or "Cancelled(replied)" according to existing policy.</a:t>
            </a:r>
            <a:endParaRPr lang="ko-KR" altLang="en-US" sz="900" spc="-100" dirty="0">
              <a:solidFill>
                <a:srgbClr val="133146"/>
              </a:solidFill>
            </a:endParaRPr>
          </a:p>
        </p:txBody>
      </p:sp>
      <p:cxnSp>
        <p:nvCxnSpPr>
          <p:cNvPr id="9" name="직선 화살표 연결선 8">
            <a:extLst>
              <a:ext uri="{FF2B5EF4-FFF2-40B4-BE49-F238E27FC236}">
                <a16:creationId xmlns:a16="http://schemas.microsoft.com/office/drawing/2014/main" id="{93E9DACF-482B-B910-933F-27428D8F643A}"/>
              </a:ext>
            </a:extLst>
          </p:cNvPr>
          <p:cNvCxnSpPr/>
          <p:nvPr/>
        </p:nvCxnSpPr>
        <p:spPr>
          <a:xfrm>
            <a:off x="7256449" y="8636628"/>
            <a:ext cx="0" cy="261798"/>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D4EC1839-7866-92B1-7CF3-27311B78AA0C}"/>
              </a:ext>
            </a:extLst>
          </p:cNvPr>
          <p:cNvSpPr txBox="1"/>
          <p:nvPr/>
        </p:nvSpPr>
        <p:spPr>
          <a:xfrm>
            <a:off x="5436015" y="8882006"/>
            <a:ext cx="3656770" cy="215444"/>
          </a:xfrm>
          <a:prstGeom prst="rect">
            <a:avLst/>
          </a:prstGeom>
          <a:noFill/>
        </p:spPr>
        <p:txBody>
          <a:bodyPr wrap="none" rtlCol="0">
            <a:spAutoFit/>
          </a:bodyPr>
          <a:lstStyle/>
          <a:p>
            <a:r>
              <a:rPr lang="en-US" altLang="ko-KR" sz="800" dirty="0"/>
              <a:t>Display as "Cancelled" or "Cancelled(replied)" according to existing policy.</a:t>
            </a:r>
            <a:endParaRPr lang="ko-KR" altLang="en-US" sz="900" spc="-100" dirty="0">
              <a:solidFill>
                <a:srgbClr val="133146"/>
              </a:solidFill>
            </a:endParaRPr>
          </a:p>
        </p:txBody>
      </p:sp>
    </p:spTree>
    <p:extLst>
      <p:ext uri="{BB962C8B-B14F-4D97-AF65-F5344CB8AC3E}">
        <p14:creationId xmlns:p14="http://schemas.microsoft.com/office/powerpoint/2010/main" val="26730234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31173E-69A0-B13A-E35E-433A2CD45D40}"/>
            </a:ext>
          </a:extLst>
        </p:cNvPr>
        <p:cNvGrpSpPr/>
        <p:nvPr/>
      </p:nvGrpSpPr>
      <p:grpSpPr>
        <a:xfrm>
          <a:off x="0" y="0"/>
          <a:ext cx="0" cy="0"/>
          <a:chOff x="0" y="0"/>
          <a:chExt cx="0" cy="0"/>
        </a:xfrm>
      </p:grpSpPr>
      <p:sp>
        <p:nvSpPr>
          <p:cNvPr id="185" name="직사각형 184">
            <a:extLst>
              <a:ext uri="{FF2B5EF4-FFF2-40B4-BE49-F238E27FC236}">
                <a16:creationId xmlns:a16="http://schemas.microsoft.com/office/drawing/2014/main" id="{16B3FD18-C915-BBDE-6744-EC3AEFCA4EB6}"/>
              </a:ext>
            </a:extLst>
          </p:cNvPr>
          <p:cNvSpPr/>
          <p:nvPr/>
        </p:nvSpPr>
        <p:spPr>
          <a:xfrm>
            <a:off x="155154" y="974723"/>
            <a:ext cx="9684000" cy="8255033"/>
          </a:xfrm>
          <a:prstGeom prst="rect">
            <a:avLst/>
          </a:prstGeom>
          <a:no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800" dirty="0" err="1">
              <a:solidFill>
                <a:schemeClr val="tx1"/>
              </a:solidFill>
            </a:endParaRPr>
          </a:p>
        </p:txBody>
      </p:sp>
      <p:sp>
        <p:nvSpPr>
          <p:cNvPr id="57" name="Text Box 19">
            <a:extLst>
              <a:ext uri="{FF2B5EF4-FFF2-40B4-BE49-F238E27FC236}">
                <a16:creationId xmlns:a16="http://schemas.microsoft.com/office/drawing/2014/main" id="{BE01F5D0-3A4D-C14F-F775-04A154168E98}"/>
              </a:ext>
            </a:extLst>
          </p:cNvPr>
          <p:cNvSpPr txBox="1">
            <a:spLocks noChangeArrowheads="1"/>
          </p:cNvSpPr>
          <p:nvPr/>
        </p:nvSpPr>
        <p:spPr bwMode="auto">
          <a:xfrm>
            <a:off x="1835868" y="548180"/>
            <a:ext cx="583814"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E-mail</a:t>
            </a:r>
            <a:endParaRPr lang="ko-KR" altLang="en-US" sz="1100" dirty="0">
              <a:solidFill>
                <a:prstClr val="black"/>
              </a:solidFill>
            </a:endParaRPr>
          </a:p>
        </p:txBody>
      </p:sp>
      <p:sp>
        <p:nvSpPr>
          <p:cNvPr id="59" name="Text Box 18">
            <a:extLst>
              <a:ext uri="{FF2B5EF4-FFF2-40B4-BE49-F238E27FC236}">
                <a16:creationId xmlns:a16="http://schemas.microsoft.com/office/drawing/2014/main" id="{DC36CC03-1356-2780-A0B7-318D3FF0F91C}"/>
              </a:ext>
            </a:extLst>
          </p:cNvPr>
          <p:cNvSpPr txBox="1">
            <a:spLocks noChangeArrowheads="1"/>
          </p:cNvSpPr>
          <p:nvPr/>
        </p:nvSpPr>
        <p:spPr bwMode="auto">
          <a:xfrm>
            <a:off x="8695624" y="249902"/>
            <a:ext cx="65755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ko-KR" altLang="en-US" sz="1100">
                <a:solidFill>
                  <a:prstClr val="black"/>
                </a:solidFill>
              </a:rPr>
              <a:t>김 학성</a:t>
            </a:r>
          </a:p>
        </p:txBody>
      </p:sp>
      <p:sp>
        <p:nvSpPr>
          <p:cNvPr id="65" name="Text Box 81">
            <a:extLst>
              <a:ext uri="{FF2B5EF4-FFF2-40B4-BE49-F238E27FC236}">
                <a16:creationId xmlns:a16="http://schemas.microsoft.com/office/drawing/2014/main" id="{769E52E8-9FB7-A4A6-1660-8CDCC6088932}"/>
              </a:ext>
            </a:extLst>
          </p:cNvPr>
          <p:cNvSpPr txBox="1">
            <a:spLocks noChangeArrowheads="1"/>
          </p:cNvSpPr>
          <p:nvPr/>
        </p:nvSpPr>
        <p:spPr bwMode="auto">
          <a:xfrm>
            <a:off x="1812580" y="247870"/>
            <a:ext cx="1601721"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Prepay cancel process</a:t>
            </a:r>
            <a:endParaRPr lang="ko-KR" altLang="en-US" sz="1100" dirty="0">
              <a:solidFill>
                <a:prstClr val="black"/>
              </a:solidFill>
            </a:endParaRPr>
          </a:p>
        </p:txBody>
      </p:sp>
      <p:graphicFrame>
        <p:nvGraphicFramePr>
          <p:cNvPr id="13" name="표 12">
            <a:extLst>
              <a:ext uri="{FF2B5EF4-FFF2-40B4-BE49-F238E27FC236}">
                <a16:creationId xmlns:a16="http://schemas.microsoft.com/office/drawing/2014/main" id="{8AD52061-E64F-EAE0-1AF7-8FC283FE0631}"/>
              </a:ext>
            </a:extLst>
          </p:cNvPr>
          <p:cNvGraphicFramePr>
            <a:graphicFrameLocks noGrp="1"/>
          </p:cNvGraphicFramePr>
          <p:nvPr/>
        </p:nvGraphicFramePr>
        <p:xfrm>
          <a:off x="9929813" y="975641"/>
          <a:ext cx="2657097" cy="1467505"/>
        </p:xfrm>
        <a:graphic>
          <a:graphicData uri="http://schemas.openxmlformats.org/drawingml/2006/table">
            <a:tbl>
              <a:tblPr/>
              <a:tblGrid>
                <a:gridCol w="2657097">
                  <a:extLst>
                    <a:ext uri="{9D8B030D-6E8A-4147-A177-3AD203B41FA5}">
                      <a16:colId xmlns:a16="http://schemas.microsoft.com/office/drawing/2014/main" val="20000"/>
                    </a:ext>
                  </a:extLst>
                </a:gridCol>
              </a:tblGrid>
              <a:tr h="203207">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en-US" sz="800" b="1" i="0" u="none" strike="noStrike" cap="none" normalizeH="0" baseline="0" dirty="0">
                          <a:ln>
                            <a:noFill/>
                          </a:ln>
                          <a:solidFill>
                            <a:srgbClr val="000000"/>
                          </a:solidFill>
                          <a:effectLst/>
                          <a:latin typeface="+mn-ea"/>
                          <a:ea typeface="+mn-ea"/>
                        </a:rPr>
                        <a:t>공통안내 항목</a:t>
                      </a:r>
                      <a:endParaRPr kumimoji="1" lang="en-US" altLang="ko-KR" sz="800" b="1" i="0" u="none" strike="noStrike" cap="none" normalizeH="0" baseline="0" dirty="0">
                        <a:ln>
                          <a:noFill/>
                        </a:ln>
                        <a:solidFill>
                          <a:srgbClr val="000000"/>
                        </a:solidFill>
                        <a:effectLst/>
                        <a:latin typeface="+mn-ea"/>
                        <a:ea typeface="+mn-ea"/>
                      </a:endParaRPr>
                    </a:p>
                  </a:txBody>
                  <a:tcP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EBF1DE"/>
                    </a:solidFill>
                  </a:tcPr>
                </a:tc>
                <a:extLst>
                  <a:ext uri="{0D108BD9-81ED-4DB2-BD59-A6C34878D82A}">
                    <a16:rowId xmlns:a16="http://schemas.microsoft.com/office/drawing/2014/main" val="10000"/>
                  </a:ext>
                </a:extLst>
              </a:tr>
              <a:tr h="1254145">
                <a:tc>
                  <a:txBody>
                    <a:bodyPr/>
                    <a:lstStyle/>
                    <a:p>
                      <a:pPr marL="228600" marR="0" lvl="0" indent="-228600" algn="l" defTabSz="914400" rtl="0" eaLnBrk="1" fontAlgn="base" latinLnBrk="1" hangingPunct="1">
                        <a:lnSpc>
                          <a:spcPct val="130000"/>
                        </a:lnSpc>
                        <a:spcBef>
                          <a:spcPct val="0"/>
                        </a:spcBef>
                        <a:spcAft>
                          <a:spcPct val="0"/>
                        </a:spcAft>
                        <a:buClrTx/>
                        <a:buSzTx/>
                        <a:buFontTx/>
                        <a:buNone/>
                        <a:tabLst/>
                        <a:defRPr/>
                      </a:pPr>
                      <a:endParaRPr lang="ko-KR" altLang="en-US" sz="800" spc="-100" dirty="0"/>
                    </a:p>
                  </a:txBody>
                  <a:tcP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bl>
          </a:graphicData>
        </a:graphic>
      </p:graphicFrame>
      <p:graphicFrame>
        <p:nvGraphicFramePr>
          <p:cNvPr id="14" name="표 13">
            <a:extLst>
              <a:ext uri="{FF2B5EF4-FFF2-40B4-BE49-F238E27FC236}">
                <a16:creationId xmlns:a16="http://schemas.microsoft.com/office/drawing/2014/main" id="{A27ABB78-CF68-E18B-C0C1-06EFC02F55F4}"/>
              </a:ext>
            </a:extLst>
          </p:cNvPr>
          <p:cNvGraphicFramePr>
            <a:graphicFrameLocks noGrp="1"/>
          </p:cNvGraphicFramePr>
          <p:nvPr>
            <p:extLst>
              <p:ext uri="{D42A27DB-BD31-4B8C-83A1-F6EECF244321}">
                <p14:modId xmlns:p14="http://schemas.microsoft.com/office/powerpoint/2010/main" val="1683373744"/>
              </p:ext>
            </p:extLst>
          </p:nvPr>
        </p:nvGraphicFramePr>
        <p:xfrm>
          <a:off x="9939058" y="2514584"/>
          <a:ext cx="2654579" cy="2110824"/>
        </p:xfrm>
        <a:graphic>
          <a:graphicData uri="http://schemas.openxmlformats.org/drawingml/2006/table">
            <a:tbl>
              <a:tblPr/>
              <a:tblGrid>
                <a:gridCol w="437784">
                  <a:extLst>
                    <a:ext uri="{9D8B030D-6E8A-4147-A177-3AD203B41FA5}">
                      <a16:colId xmlns:a16="http://schemas.microsoft.com/office/drawing/2014/main" val="20000"/>
                    </a:ext>
                  </a:extLst>
                </a:gridCol>
                <a:gridCol w="2216795">
                  <a:extLst>
                    <a:ext uri="{9D8B030D-6E8A-4147-A177-3AD203B41FA5}">
                      <a16:colId xmlns:a16="http://schemas.microsoft.com/office/drawing/2014/main" val="20001"/>
                    </a:ext>
                  </a:extLst>
                </a:gridCol>
              </a:tblGrid>
              <a:tr h="0">
                <a:tc gridSpan="2">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1000" b="1" i="0" u="none" strike="noStrike" cap="none" normalizeH="0" baseline="0" dirty="0">
                          <a:ln>
                            <a:noFill/>
                          </a:ln>
                          <a:solidFill>
                            <a:schemeClr val="tx1"/>
                          </a:solidFill>
                          <a:effectLst/>
                          <a:latin typeface="+mj-ea"/>
                          <a:ea typeface="+mj-ea"/>
                        </a:rPr>
                        <a:t>□ DESCRIPTION □</a:t>
                      </a:r>
                    </a:p>
                  </a:txBody>
                  <a:tcPr marL="36000" marR="36000" marT="36000" marB="36000" anchor="ctr" horzOverflow="overflow">
                    <a:lnL cap="flat">
                      <a:noFill/>
                    </a:lnL>
                    <a:lnR cap="flat">
                      <a:noFill/>
                    </a:lnR>
                    <a:lnT cap="flat">
                      <a:noFill/>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tc hMerge="1">
                  <a:txBody>
                    <a:bodyPr/>
                    <a:lstStyle/>
                    <a:p>
                      <a:pPr latinLnBrk="1"/>
                      <a:endParaRPr lang="ko-KR" altLang="en-US"/>
                    </a:p>
                  </a:txBody>
                  <a:tcPr/>
                </a:tc>
                <a:extLst>
                  <a:ext uri="{0D108BD9-81ED-4DB2-BD59-A6C34878D82A}">
                    <a16:rowId xmlns:a16="http://schemas.microsoft.com/office/drawing/2014/main" val="10000"/>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dirty="0">
                          <a:ln>
                            <a:noFill/>
                          </a:ln>
                          <a:solidFill>
                            <a:schemeClr val="tx1"/>
                          </a:solidFill>
                          <a:effectLst/>
                          <a:latin typeface="+mj-ea"/>
                          <a:ea typeface="+mj-ea"/>
                        </a:rPr>
                        <a:t>1</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1. e-mail sample</a:t>
                      </a:r>
                    </a:p>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 </a:t>
                      </a:r>
                      <a:r>
                        <a:rPr kumimoji="1" lang="ko-KR" altLang="en-US" sz="800" b="0" i="0" u="none" strike="noStrike" kern="1200" cap="none" normalizeH="0" baseline="0" dirty="0">
                          <a:ln>
                            <a:noFill/>
                          </a:ln>
                          <a:solidFill>
                            <a:schemeClr val="tx1"/>
                          </a:solidFill>
                          <a:effectLst/>
                          <a:latin typeface="+mj-ea"/>
                          <a:ea typeface="+mn-ea"/>
                          <a:cs typeface="+mn-cs"/>
                        </a:rPr>
                        <a:t>현재 시스템에서 전송되는 이메일 샘플</a:t>
                      </a:r>
                      <a:endParaRPr kumimoji="1" lang="en-US" altLang="ko-KR" sz="800" b="0" i="0" u="none" strike="noStrike" kern="1200" cap="none" normalizeH="0" baseline="0" dirty="0">
                        <a:ln>
                          <a:noFill/>
                        </a:ln>
                        <a:solidFill>
                          <a:schemeClr val="tx1"/>
                        </a:solidFill>
                        <a:effectLst/>
                        <a:latin typeface="+mj-ea"/>
                        <a:ea typeface="+mn-ea"/>
                        <a:cs typeface="+mn-cs"/>
                      </a:endParaRPr>
                    </a:p>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 </a:t>
                      </a:r>
                      <a:r>
                        <a:rPr kumimoji="1" lang="ko-KR" altLang="en-US" sz="800" b="0" i="0" u="none" strike="noStrike" kern="1200" cap="none" normalizeH="0" baseline="0" dirty="0">
                          <a:ln>
                            <a:noFill/>
                          </a:ln>
                          <a:solidFill>
                            <a:schemeClr val="tx1"/>
                          </a:solidFill>
                          <a:effectLst/>
                          <a:latin typeface="+mj-ea"/>
                          <a:ea typeface="+mn-ea"/>
                          <a:cs typeface="+mn-cs"/>
                        </a:rPr>
                        <a:t>해당 양식에서 내용만 변경</a:t>
                      </a:r>
                      <a:endParaRPr kumimoji="1" lang="en-US" altLang="ko-KR" sz="800" b="0" i="0" u="none" strike="noStrike" kern="1200" cap="none" normalizeH="0" baseline="0" dirty="0">
                        <a:ln>
                          <a:noFill/>
                        </a:ln>
                        <a:solidFill>
                          <a:schemeClr val="tx1"/>
                        </a:solidFill>
                        <a:effectLst/>
                        <a:latin typeface="+mj-ea"/>
                        <a:ea typeface="+mn-ea"/>
                        <a:cs typeface="+mn-cs"/>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dirty="0">
                          <a:ln>
                            <a:noFill/>
                          </a:ln>
                          <a:solidFill>
                            <a:schemeClr val="tx1"/>
                          </a:solidFill>
                          <a:effectLst/>
                          <a:latin typeface="+mj-ea"/>
                          <a:ea typeface="+mj-ea"/>
                        </a:rPr>
                        <a:t>2</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r>
                        <a:rPr kumimoji="1" lang="en-US" altLang="ko-KR" sz="800" b="0" i="0" u="none" strike="noStrike" cap="none" normalizeH="0" baseline="0" dirty="0">
                          <a:ln>
                            <a:noFill/>
                          </a:ln>
                          <a:solidFill>
                            <a:schemeClr val="tx1"/>
                          </a:solidFill>
                          <a:effectLst/>
                          <a:latin typeface="+mj-ea"/>
                          <a:ea typeface="+mj-ea"/>
                        </a:rPr>
                        <a:t>2. e-mail </a:t>
                      </a:r>
                      <a:r>
                        <a:rPr kumimoji="1" lang="ko-KR" altLang="en-US" sz="800" b="0" i="0" u="none" strike="noStrike" cap="none" normalizeH="0" baseline="0" dirty="0">
                          <a:ln>
                            <a:noFill/>
                          </a:ln>
                          <a:solidFill>
                            <a:schemeClr val="tx1"/>
                          </a:solidFill>
                          <a:effectLst/>
                          <a:latin typeface="+mj-ea"/>
                          <a:ea typeface="+mj-ea"/>
                        </a:rPr>
                        <a:t>내용</a:t>
                      </a:r>
                      <a:endParaRPr kumimoji="1" lang="en-US" altLang="ko-KR" sz="800" b="0" i="0" u="none" strike="noStrike" cap="none" normalizeH="0" baseline="0" dirty="0">
                        <a:ln>
                          <a:noFill/>
                        </a:ln>
                        <a:solidFill>
                          <a:schemeClr val="tx1"/>
                        </a:solidFill>
                        <a:effectLst/>
                        <a:latin typeface="+mj-ea"/>
                        <a:ea typeface="+mj-ea"/>
                      </a:endParaRPr>
                    </a:p>
                    <a:p>
                      <a:pPr marL="0" marR="0" lvl="0" indent="0" algn="l" defTabSz="703263" rtl="0" eaLnBrk="1" fontAlgn="base" latinLnBrk="1" hangingPunct="1">
                        <a:lnSpc>
                          <a:spcPct val="150000"/>
                        </a:lnSpc>
                        <a:spcBef>
                          <a:spcPct val="0"/>
                        </a:spcBef>
                        <a:spcAft>
                          <a:spcPct val="0"/>
                        </a:spcAft>
                        <a:buClrTx/>
                        <a:buSzTx/>
                        <a:buFontTx/>
                        <a:buNone/>
                        <a:tabLst/>
                      </a:pPr>
                      <a:r>
                        <a:rPr kumimoji="1" lang="en-US" altLang="ko-KR" sz="800" b="0" i="0" u="none" strike="noStrike" cap="none" normalizeH="0" baseline="0" dirty="0">
                          <a:ln>
                            <a:noFill/>
                          </a:ln>
                          <a:solidFill>
                            <a:schemeClr val="tx1"/>
                          </a:solidFill>
                          <a:effectLst/>
                          <a:latin typeface="+mj-ea"/>
                          <a:ea typeface="+mj-ea"/>
                        </a:rPr>
                        <a:t>- booking</a:t>
                      </a:r>
                      <a:r>
                        <a:rPr kumimoji="1" lang="ko-KR" altLang="en-US" sz="800" b="0" i="0" u="none" strike="noStrike" cap="none" normalizeH="0" baseline="0" dirty="0">
                          <a:ln>
                            <a:noFill/>
                          </a:ln>
                          <a:solidFill>
                            <a:schemeClr val="tx1"/>
                          </a:solidFill>
                          <a:effectLst/>
                          <a:latin typeface="+mj-ea"/>
                          <a:ea typeface="+mj-ea"/>
                        </a:rPr>
                        <a:t> </a:t>
                      </a:r>
                      <a:r>
                        <a:rPr kumimoji="1" lang="en-US" altLang="ko-KR" sz="800" b="0" i="0" u="none" strike="noStrike" cap="none" normalizeH="0" baseline="0" dirty="0">
                          <a:ln>
                            <a:noFill/>
                          </a:ln>
                          <a:solidFill>
                            <a:schemeClr val="tx1"/>
                          </a:solidFill>
                          <a:effectLst/>
                          <a:latin typeface="+mj-ea"/>
                          <a:ea typeface="+mj-ea"/>
                        </a:rPr>
                        <a:t>no</a:t>
                      </a:r>
                      <a:r>
                        <a:rPr kumimoji="1" lang="ko-KR" altLang="en-US" sz="800" b="0" i="0" u="none" strike="noStrike" cap="none" normalizeH="0" baseline="0" dirty="0">
                          <a:ln>
                            <a:noFill/>
                          </a:ln>
                          <a:solidFill>
                            <a:schemeClr val="tx1"/>
                          </a:solidFill>
                          <a:effectLst/>
                          <a:latin typeface="+mj-ea"/>
                          <a:ea typeface="+mj-ea"/>
                        </a:rPr>
                        <a:t> 외에 나머지 문구 고정</a:t>
                      </a:r>
                      <a:endParaRPr kumimoji="1" lang="en-US" altLang="ko-KR" sz="800" b="0" i="0" u="none" strike="noStrike" cap="none" normalizeH="0" baseline="0" dirty="0">
                        <a:ln>
                          <a:noFill/>
                        </a:ln>
                        <a:solidFill>
                          <a:schemeClr val="tx1"/>
                        </a:solidFill>
                        <a:effectLst/>
                        <a:latin typeface="+mj-ea"/>
                        <a:ea typeface="+mj-ea"/>
                      </a:endParaRPr>
                    </a:p>
                    <a:p>
                      <a:pPr marL="0" marR="0" lvl="0" indent="0" algn="l" defTabSz="703263" rtl="0" eaLnBrk="1" fontAlgn="base" latinLnBrk="1" hangingPunct="1">
                        <a:lnSpc>
                          <a:spcPct val="150000"/>
                        </a:lnSpc>
                        <a:spcBef>
                          <a:spcPct val="0"/>
                        </a:spcBef>
                        <a:spcAft>
                          <a:spcPct val="0"/>
                        </a:spcAft>
                        <a:buClrTx/>
                        <a:buSzTx/>
                        <a:buFontTx/>
                        <a:buNone/>
                        <a:tabLst/>
                      </a:pPr>
                      <a:r>
                        <a:rPr kumimoji="1" lang="en-US" altLang="ko-KR" sz="800" b="0" i="0" u="none" strike="noStrike" cap="none" normalizeH="0" baseline="0" dirty="0">
                          <a:ln>
                            <a:noFill/>
                          </a:ln>
                          <a:solidFill>
                            <a:schemeClr val="tx1"/>
                          </a:solidFill>
                          <a:effectLst/>
                          <a:latin typeface="+mj-ea"/>
                          <a:ea typeface="+mj-ea"/>
                        </a:rPr>
                        <a:t>- </a:t>
                      </a:r>
                      <a:r>
                        <a:rPr kumimoji="1" lang="ko-KR" altLang="en-US" sz="800" b="0" i="0" u="none" strike="noStrike" cap="none" normalizeH="0" baseline="0" dirty="0">
                          <a:ln>
                            <a:noFill/>
                          </a:ln>
                          <a:solidFill>
                            <a:schemeClr val="tx1"/>
                          </a:solidFill>
                          <a:effectLst/>
                          <a:latin typeface="+mj-ea"/>
                          <a:ea typeface="+mj-ea"/>
                        </a:rPr>
                        <a:t>한국 회계팀에서만 처리하므로</a:t>
                      </a:r>
                      <a:r>
                        <a:rPr kumimoji="1" lang="en-US" altLang="ko-KR" sz="800" b="0" i="0" u="none" strike="noStrike" cap="none" normalizeH="0" baseline="0" dirty="0">
                          <a:ln>
                            <a:noFill/>
                          </a:ln>
                          <a:solidFill>
                            <a:schemeClr val="tx1"/>
                          </a:solidFill>
                          <a:effectLst/>
                          <a:latin typeface="+mj-ea"/>
                          <a:ea typeface="+mj-ea"/>
                        </a:rPr>
                        <a:t>, </a:t>
                      </a:r>
                      <a:r>
                        <a:rPr kumimoji="1" lang="ko-KR" altLang="en-US" sz="800" b="0" i="0" u="none" strike="noStrike" cap="none" normalizeH="0" baseline="0" dirty="0">
                          <a:ln>
                            <a:noFill/>
                          </a:ln>
                          <a:solidFill>
                            <a:schemeClr val="tx1"/>
                          </a:solidFill>
                          <a:effectLst/>
                          <a:latin typeface="+mj-ea"/>
                          <a:ea typeface="+mj-ea"/>
                        </a:rPr>
                        <a:t>번역 불필요</a:t>
                      </a:r>
                      <a:endParaRPr kumimoji="1" lang="en-US" altLang="ko-KR" sz="800" b="0" i="0" u="none" strike="noStrike" cap="none" normalizeH="0" baseline="0" dirty="0">
                        <a:ln>
                          <a:noFill/>
                        </a:ln>
                        <a:solidFill>
                          <a:schemeClr val="tx1"/>
                        </a:solidFill>
                        <a:effectLst/>
                        <a:latin typeface="+mj-ea"/>
                        <a:ea typeface="+mj-ea"/>
                      </a:endParaRPr>
                    </a:p>
                    <a:p>
                      <a:pPr marL="0" marR="0" lvl="0" indent="0" algn="l" defTabSz="703263" rtl="0" eaLnBrk="1" fontAlgn="base" latinLnBrk="1" hangingPunct="1">
                        <a:lnSpc>
                          <a:spcPct val="150000"/>
                        </a:lnSpc>
                        <a:spcBef>
                          <a:spcPct val="0"/>
                        </a:spcBef>
                        <a:spcAft>
                          <a:spcPct val="0"/>
                        </a:spcAft>
                        <a:buClrTx/>
                        <a:buSzTx/>
                        <a:buFontTx/>
                        <a:buNone/>
                        <a:tabLst/>
                      </a:pPr>
                      <a:r>
                        <a:rPr kumimoji="1" lang="en-US" altLang="ko-KR" sz="800" b="0" i="0" u="none" strike="noStrike" cap="none" normalizeH="0" baseline="0" dirty="0">
                          <a:ln>
                            <a:noFill/>
                          </a:ln>
                          <a:solidFill>
                            <a:schemeClr val="tx1"/>
                          </a:solidFill>
                          <a:effectLst/>
                          <a:latin typeface="+mj-ea"/>
                          <a:ea typeface="+mj-ea"/>
                        </a:rPr>
                        <a:t>- </a:t>
                      </a:r>
                      <a:r>
                        <a:rPr kumimoji="1" lang="ko-KR" altLang="en-US" sz="800" b="0" i="0" u="none" strike="noStrike" cap="none" normalizeH="0" baseline="0" dirty="0">
                          <a:ln>
                            <a:noFill/>
                          </a:ln>
                          <a:solidFill>
                            <a:schemeClr val="tx1"/>
                          </a:solidFill>
                          <a:effectLst/>
                          <a:latin typeface="+mj-ea"/>
                          <a:ea typeface="+mj-ea"/>
                        </a:rPr>
                        <a:t>메일주소 </a:t>
                      </a:r>
                      <a:r>
                        <a:rPr kumimoji="1" lang="en-US" altLang="ko-KR" sz="800" b="0" i="0" u="none" strike="noStrike" cap="none" normalizeH="0" baseline="0" dirty="0">
                          <a:ln>
                            <a:noFill/>
                          </a:ln>
                          <a:solidFill>
                            <a:schemeClr val="tx1"/>
                          </a:solidFill>
                          <a:effectLst/>
                          <a:latin typeface="+mj-ea"/>
                          <a:ea typeface="+mj-ea"/>
                        </a:rPr>
                        <a:t>: </a:t>
                      </a:r>
                      <a:r>
                        <a:rPr lang="en-US" altLang="ko-KR" sz="800" dirty="0">
                          <a:hlinkClick r:id="rId3" tooltip="mailto:txt@ohmyhotel.com"/>
                        </a:rPr>
                        <a:t>txt@ohmyhotel.com</a:t>
                      </a:r>
                      <a:r>
                        <a:rPr lang="en-US" altLang="ko-KR" sz="800" dirty="0"/>
                        <a:t> </a:t>
                      </a:r>
                      <a:endParaRPr kumimoji="1" lang="en-US" altLang="ko-KR"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a:ln>
                            <a:noFill/>
                          </a:ln>
                          <a:solidFill>
                            <a:schemeClr val="tx1"/>
                          </a:solidFill>
                          <a:effectLst/>
                          <a:latin typeface="+mj-ea"/>
                          <a:ea typeface="+mj-ea"/>
                        </a:rPr>
                        <a:t>3</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endParaRPr kumimoji="1" lang="en-US" altLang="ko-KR"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a:ln>
                            <a:noFill/>
                          </a:ln>
                          <a:solidFill>
                            <a:schemeClr val="tx1"/>
                          </a:solidFill>
                          <a:effectLst/>
                          <a:latin typeface="+mj-ea"/>
                          <a:ea typeface="+mj-ea"/>
                        </a:rPr>
                        <a:t>4</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endParaRPr kumimoji="1" lang="ko-KR" altLang="en-US"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bl>
          </a:graphicData>
        </a:graphic>
      </p:graphicFrame>
      <p:sp>
        <p:nvSpPr>
          <p:cNvPr id="27" name="TextBox 26">
            <a:extLst>
              <a:ext uri="{FF2B5EF4-FFF2-40B4-BE49-F238E27FC236}">
                <a16:creationId xmlns:a16="http://schemas.microsoft.com/office/drawing/2014/main" id="{4076917F-5F9E-2F97-28BF-640F8AE7C39C}"/>
              </a:ext>
            </a:extLst>
          </p:cNvPr>
          <p:cNvSpPr txBox="1"/>
          <p:nvPr/>
        </p:nvSpPr>
        <p:spPr>
          <a:xfrm>
            <a:off x="214690" y="1006059"/>
            <a:ext cx="716863" cy="338554"/>
          </a:xfrm>
          <a:prstGeom prst="rect">
            <a:avLst/>
          </a:prstGeom>
          <a:noFill/>
        </p:spPr>
        <p:txBody>
          <a:bodyPr wrap="none" rtlCol="0">
            <a:spAutoFit/>
          </a:bodyPr>
          <a:lstStyle/>
          <a:p>
            <a:r>
              <a:rPr lang="en-US" altLang="ko-KR" sz="1600" b="1" spc="-100" dirty="0">
                <a:solidFill>
                  <a:srgbClr val="133146"/>
                </a:solidFill>
              </a:rPr>
              <a:t>E-mail</a:t>
            </a:r>
            <a:endParaRPr lang="ko-KR" altLang="en-US" sz="1600" b="1" spc="-100" dirty="0">
              <a:solidFill>
                <a:srgbClr val="133146"/>
              </a:solidFill>
            </a:endParaRPr>
          </a:p>
        </p:txBody>
      </p:sp>
      <p:pic>
        <p:nvPicPr>
          <p:cNvPr id="6" name="그림 5">
            <a:extLst>
              <a:ext uri="{FF2B5EF4-FFF2-40B4-BE49-F238E27FC236}">
                <a16:creationId xmlns:a16="http://schemas.microsoft.com/office/drawing/2014/main" id="{7D6A583F-2621-B230-2CE3-AAA7262DE720}"/>
              </a:ext>
            </a:extLst>
          </p:cNvPr>
          <p:cNvPicPr>
            <a:picLocks noChangeAspect="1"/>
          </p:cNvPicPr>
          <p:nvPr/>
        </p:nvPicPr>
        <p:blipFill>
          <a:blip r:embed="rId4"/>
          <a:stretch>
            <a:fillRect/>
          </a:stretch>
        </p:blipFill>
        <p:spPr>
          <a:xfrm>
            <a:off x="233512" y="1704953"/>
            <a:ext cx="8363209" cy="4463799"/>
          </a:xfrm>
          <a:prstGeom prst="rect">
            <a:avLst/>
          </a:prstGeom>
        </p:spPr>
      </p:pic>
      <p:sp>
        <p:nvSpPr>
          <p:cNvPr id="7" name="타원 6">
            <a:extLst>
              <a:ext uri="{FF2B5EF4-FFF2-40B4-BE49-F238E27FC236}">
                <a16:creationId xmlns:a16="http://schemas.microsoft.com/office/drawing/2014/main" id="{5C352C9F-1714-71A6-4243-1C06682B931A}"/>
              </a:ext>
            </a:extLst>
          </p:cNvPr>
          <p:cNvSpPr/>
          <p:nvPr/>
        </p:nvSpPr>
        <p:spPr>
          <a:xfrm>
            <a:off x="133608" y="1602920"/>
            <a:ext cx="180000" cy="180000"/>
          </a:xfrm>
          <a:prstGeom prst="ellipse">
            <a:avLst/>
          </a:pr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050" b="1" dirty="0">
                <a:solidFill>
                  <a:schemeClr val="bg1"/>
                </a:solidFill>
              </a:rPr>
              <a:t>1</a:t>
            </a:r>
            <a:endParaRPr lang="ko-KR" altLang="en-US" sz="1050" b="1" dirty="0" err="1">
              <a:solidFill>
                <a:schemeClr val="bg1"/>
              </a:solidFill>
            </a:endParaRPr>
          </a:p>
        </p:txBody>
      </p:sp>
      <p:sp>
        <p:nvSpPr>
          <p:cNvPr id="9" name="TextBox 8">
            <a:extLst>
              <a:ext uri="{FF2B5EF4-FFF2-40B4-BE49-F238E27FC236}">
                <a16:creationId xmlns:a16="http://schemas.microsoft.com/office/drawing/2014/main" id="{2CA878BC-5241-EE4E-90F5-BFBE9D2FAEF1}"/>
              </a:ext>
            </a:extLst>
          </p:cNvPr>
          <p:cNvSpPr txBox="1"/>
          <p:nvPr/>
        </p:nvSpPr>
        <p:spPr>
          <a:xfrm>
            <a:off x="2314494" y="7202604"/>
            <a:ext cx="6407150" cy="954107"/>
          </a:xfrm>
          <a:prstGeom prst="rect">
            <a:avLst/>
          </a:prstGeom>
          <a:noFill/>
        </p:spPr>
        <p:txBody>
          <a:bodyPr wrap="square">
            <a:spAutoFit/>
          </a:bodyPr>
          <a:lstStyle/>
          <a:p>
            <a:r>
              <a:rPr lang="ko-KR" altLang="en-US" sz="1400" dirty="0" err="1"/>
              <a:t>Booking</a:t>
            </a:r>
            <a:r>
              <a:rPr lang="ko-KR" altLang="en-US" sz="1400" dirty="0"/>
              <a:t> </a:t>
            </a:r>
            <a:r>
              <a:rPr lang="ko-KR" altLang="en-US" sz="1400" dirty="0" err="1"/>
              <a:t>no</a:t>
            </a:r>
            <a:r>
              <a:rPr lang="ko-KR" altLang="en-US" sz="1400" dirty="0"/>
              <a:t> : XXXXX</a:t>
            </a:r>
          </a:p>
          <a:p>
            <a:endParaRPr lang="ko-KR" altLang="en-US" sz="1400" dirty="0"/>
          </a:p>
          <a:p>
            <a:r>
              <a:rPr lang="ko-KR" altLang="en-US" sz="1400" dirty="0"/>
              <a:t>가상계좌 결제 건에 대한 취소가 확인되었습니다.  </a:t>
            </a:r>
          </a:p>
          <a:p>
            <a:r>
              <a:rPr lang="ko-KR" altLang="en-US" sz="1400" dirty="0"/>
              <a:t>해당 건에 대해 RFND 버튼을 누르면, 환불 및 취소 처리가 완료됩니다.</a:t>
            </a:r>
          </a:p>
        </p:txBody>
      </p:sp>
      <p:cxnSp>
        <p:nvCxnSpPr>
          <p:cNvPr id="11" name="직선 화살표 연결선 10">
            <a:extLst>
              <a:ext uri="{FF2B5EF4-FFF2-40B4-BE49-F238E27FC236}">
                <a16:creationId xmlns:a16="http://schemas.microsoft.com/office/drawing/2014/main" id="{71B69D1D-4A5E-E037-D219-44AB427F2C04}"/>
              </a:ext>
            </a:extLst>
          </p:cNvPr>
          <p:cNvCxnSpPr>
            <a:cxnSpLocks/>
          </p:cNvCxnSpPr>
          <p:nvPr/>
        </p:nvCxnSpPr>
        <p:spPr>
          <a:xfrm flipV="1">
            <a:off x="5392688" y="5232648"/>
            <a:ext cx="0" cy="1800200"/>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2" name="직사각형 11">
            <a:extLst>
              <a:ext uri="{FF2B5EF4-FFF2-40B4-BE49-F238E27FC236}">
                <a16:creationId xmlns:a16="http://schemas.microsoft.com/office/drawing/2014/main" id="{1889CA90-2CA1-B541-D991-1D55231246D3}"/>
              </a:ext>
            </a:extLst>
          </p:cNvPr>
          <p:cNvSpPr/>
          <p:nvPr/>
        </p:nvSpPr>
        <p:spPr>
          <a:xfrm>
            <a:off x="2314494" y="3720480"/>
            <a:ext cx="5814498" cy="2016224"/>
          </a:xfrm>
          <a:prstGeom prst="rect">
            <a:avLst/>
          </a:prstGeom>
          <a:solidFill>
            <a:srgbClr val="FAC090">
              <a:alpha val="36078"/>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800" dirty="0" err="1">
              <a:solidFill>
                <a:schemeClr val="tx1"/>
              </a:solidFill>
            </a:endParaRPr>
          </a:p>
        </p:txBody>
      </p:sp>
      <p:sp>
        <p:nvSpPr>
          <p:cNvPr id="16" name="타원 15">
            <a:extLst>
              <a:ext uri="{FF2B5EF4-FFF2-40B4-BE49-F238E27FC236}">
                <a16:creationId xmlns:a16="http://schemas.microsoft.com/office/drawing/2014/main" id="{6146877A-C4D0-E16D-9485-61AFDFF70541}"/>
              </a:ext>
            </a:extLst>
          </p:cNvPr>
          <p:cNvSpPr/>
          <p:nvPr/>
        </p:nvSpPr>
        <p:spPr>
          <a:xfrm>
            <a:off x="2159590" y="7112604"/>
            <a:ext cx="180000" cy="180000"/>
          </a:xfrm>
          <a:prstGeom prst="ellipse">
            <a:avLst/>
          </a:pr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050" b="1" dirty="0">
                <a:solidFill>
                  <a:schemeClr val="bg1"/>
                </a:solidFill>
              </a:rPr>
              <a:t>2</a:t>
            </a:r>
            <a:endParaRPr lang="ko-KR" altLang="en-US" sz="1050" b="1" dirty="0" err="1">
              <a:solidFill>
                <a:schemeClr val="bg1"/>
              </a:solidFill>
            </a:endParaRPr>
          </a:p>
        </p:txBody>
      </p:sp>
    </p:spTree>
    <p:extLst>
      <p:ext uri="{BB962C8B-B14F-4D97-AF65-F5344CB8AC3E}">
        <p14:creationId xmlns:p14="http://schemas.microsoft.com/office/powerpoint/2010/main" val="4614728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921D02-7562-967A-F1F6-E2B1BC571529}"/>
            </a:ext>
          </a:extLst>
        </p:cNvPr>
        <p:cNvGrpSpPr/>
        <p:nvPr/>
      </p:nvGrpSpPr>
      <p:grpSpPr>
        <a:xfrm>
          <a:off x="0" y="0"/>
          <a:ext cx="0" cy="0"/>
          <a:chOff x="0" y="0"/>
          <a:chExt cx="0" cy="0"/>
        </a:xfrm>
      </p:grpSpPr>
      <p:sp>
        <p:nvSpPr>
          <p:cNvPr id="185" name="직사각형 184">
            <a:extLst>
              <a:ext uri="{FF2B5EF4-FFF2-40B4-BE49-F238E27FC236}">
                <a16:creationId xmlns:a16="http://schemas.microsoft.com/office/drawing/2014/main" id="{E176BE70-3373-27F6-3199-87DBF46B476E}"/>
              </a:ext>
            </a:extLst>
          </p:cNvPr>
          <p:cNvSpPr/>
          <p:nvPr/>
        </p:nvSpPr>
        <p:spPr>
          <a:xfrm>
            <a:off x="155154" y="974723"/>
            <a:ext cx="9684000" cy="8255033"/>
          </a:xfrm>
          <a:prstGeom prst="rect">
            <a:avLst/>
          </a:prstGeom>
          <a:no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800" dirty="0" err="1">
              <a:solidFill>
                <a:schemeClr val="tx1"/>
              </a:solidFill>
            </a:endParaRPr>
          </a:p>
        </p:txBody>
      </p:sp>
      <p:sp>
        <p:nvSpPr>
          <p:cNvPr id="57" name="Text Box 19">
            <a:extLst>
              <a:ext uri="{FF2B5EF4-FFF2-40B4-BE49-F238E27FC236}">
                <a16:creationId xmlns:a16="http://schemas.microsoft.com/office/drawing/2014/main" id="{52C31AEB-B80B-D45C-E70D-46BA5973D1E5}"/>
              </a:ext>
            </a:extLst>
          </p:cNvPr>
          <p:cNvSpPr txBox="1">
            <a:spLocks noChangeArrowheads="1"/>
          </p:cNvSpPr>
          <p:nvPr/>
        </p:nvSpPr>
        <p:spPr bwMode="auto">
          <a:xfrm>
            <a:off x="1835868" y="548180"/>
            <a:ext cx="583814"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E-mail</a:t>
            </a:r>
            <a:endParaRPr lang="ko-KR" altLang="en-US" sz="1100" dirty="0">
              <a:solidFill>
                <a:prstClr val="black"/>
              </a:solidFill>
            </a:endParaRPr>
          </a:p>
        </p:txBody>
      </p:sp>
      <p:sp>
        <p:nvSpPr>
          <p:cNvPr id="59" name="Text Box 18">
            <a:extLst>
              <a:ext uri="{FF2B5EF4-FFF2-40B4-BE49-F238E27FC236}">
                <a16:creationId xmlns:a16="http://schemas.microsoft.com/office/drawing/2014/main" id="{1E20F5E5-CEF2-36E3-E99D-58F3E7B8A219}"/>
              </a:ext>
            </a:extLst>
          </p:cNvPr>
          <p:cNvSpPr txBox="1">
            <a:spLocks noChangeArrowheads="1"/>
          </p:cNvSpPr>
          <p:nvPr/>
        </p:nvSpPr>
        <p:spPr bwMode="auto">
          <a:xfrm>
            <a:off x="8695624" y="249902"/>
            <a:ext cx="65755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ko-KR" altLang="en-US" sz="1100">
                <a:solidFill>
                  <a:prstClr val="black"/>
                </a:solidFill>
              </a:rPr>
              <a:t>김 학성</a:t>
            </a:r>
          </a:p>
        </p:txBody>
      </p:sp>
      <p:sp>
        <p:nvSpPr>
          <p:cNvPr id="65" name="Text Box 81">
            <a:extLst>
              <a:ext uri="{FF2B5EF4-FFF2-40B4-BE49-F238E27FC236}">
                <a16:creationId xmlns:a16="http://schemas.microsoft.com/office/drawing/2014/main" id="{4636BBA8-F822-9FE2-FFC2-E7C4D6D4EB5F}"/>
              </a:ext>
            </a:extLst>
          </p:cNvPr>
          <p:cNvSpPr txBox="1">
            <a:spLocks noChangeArrowheads="1"/>
          </p:cNvSpPr>
          <p:nvPr/>
        </p:nvSpPr>
        <p:spPr bwMode="auto">
          <a:xfrm>
            <a:off x="1812580" y="247870"/>
            <a:ext cx="1601721"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Prepay cancel process</a:t>
            </a:r>
            <a:endParaRPr lang="ko-KR" altLang="en-US" sz="1100" dirty="0">
              <a:solidFill>
                <a:prstClr val="black"/>
              </a:solidFill>
            </a:endParaRPr>
          </a:p>
        </p:txBody>
      </p:sp>
      <p:graphicFrame>
        <p:nvGraphicFramePr>
          <p:cNvPr id="13" name="표 12">
            <a:extLst>
              <a:ext uri="{FF2B5EF4-FFF2-40B4-BE49-F238E27FC236}">
                <a16:creationId xmlns:a16="http://schemas.microsoft.com/office/drawing/2014/main" id="{435877D8-0264-E7D4-D48F-CFC76BA58734}"/>
              </a:ext>
            </a:extLst>
          </p:cNvPr>
          <p:cNvGraphicFramePr>
            <a:graphicFrameLocks noGrp="1"/>
          </p:cNvGraphicFramePr>
          <p:nvPr/>
        </p:nvGraphicFramePr>
        <p:xfrm>
          <a:off x="9929813" y="975641"/>
          <a:ext cx="2657097" cy="1467505"/>
        </p:xfrm>
        <a:graphic>
          <a:graphicData uri="http://schemas.openxmlformats.org/drawingml/2006/table">
            <a:tbl>
              <a:tblPr/>
              <a:tblGrid>
                <a:gridCol w="2657097">
                  <a:extLst>
                    <a:ext uri="{9D8B030D-6E8A-4147-A177-3AD203B41FA5}">
                      <a16:colId xmlns:a16="http://schemas.microsoft.com/office/drawing/2014/main" val="20000"/>
                    </a:ext>
                  </a:extLst>
                </a:gridCol>
              </a:tblGrid>
              <a:tr h="203207">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en-US" sz="800" b="1" i="0" u="none" strike="noStrike" cap="none" normalizeH="0" baseline="0" dirty="0">
                          <a:ln>
                            <a:noFill/>
                          </a:ln>
                          <a:solidFill>
                            <a:srgbClr val="000000"/>
                          </a:solidFill>
                          <a:effectLst/>
                          <a:latin typeface="+mn-ea"/>
                          <a:ea typeface="+mn-ea"/>
                        </a:rPr>
                        <a:t>공통안내 항목</a:t>
                      </a:r>
                      <a:endParaRPr kumimoji="1" lang="en-US" altLang="ko-KR" sz="800" b="1" i="0" u="none" strike="noStrike" cap="none" normalizeH="0" baseline="0" dirty="0">
                        <a:ln>
                          <a:noFill/>
                        </a:ln>
                        <a:solidFill>
                          <a:srgbClr val="000000"/>
                        </a:solidFill>
                        <a:effectLst/>
                        <a:latin typeface="+mn-ea"/>
                        <a:ea typeface="+mn-ea"/>
                      </a:endParaRPr>
                    </a:p>
                  </a:txBody>
                  <a:tcP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EBF1DE"/>
                    </a:solidFill>
                  </a:tcPr>
                </a:tc>
                <a:extLst>
                  <a:ext uri="{0D108BD9-81ED-4DB2-BD59-A6C34878D82A}">
                    <a16:rowId xmlns:a16="http://schemas.microsoft.com/office/drawing/2014/main" val="10000"/>
                  </a:ext>
                </a:extLst>
              </a:tr>
              <a:tr h="1254145">
                <a:tc>
                  <a:txBody>
                    <a:bodyPr/>
                    <a:lstStyle/>
                    <a:p>
                      <a:pPr marL="228600" marR="0" lvl="0" indent="-228600" algn="l" defTabSz="914400" rtl="0" eaLnBrk="1" fontAlgn="base" latinLnBrk="1" hangingPunct="1">
                        <a:lnSpc>
                          <a:spcPct val="130000"/>
                        </a:lnSpc>
                        <a:spcBef>
                          <a:spcPct val="0"/>
                        </a:spcBef>
                        <a:spcAft>
                          <a:spcPct val="0"/>
                        </a:spcAft>
                        <a:buClrTx/>
                        <a:buSzTx/>
                        <a:buFontTx/>
                        <a:buNone/>
                        <a:tabLst/>
                        <a:defRPr/>
                      </a:pPr>
                      <a:endParaRPr lang="ko-KR" altLang="en-US" sz="800" spc="-100" dirty="0"/>
                    </a:p>
                  </a:txBody>
                  <a:tcP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bl>
          </a:graphicData>
        </a:graphic>
      </p:graphicFrame>
      <p:graphicFrame>
        <p:nvGraphicFramePr>
          <p:cNvPr id="14" name="표 13">
            <a:extLst>
              <a:ext uri="{FF2B5EF4-FFF2-40B4-BE49-F238E27FC236}">
                <a16:creationId xmlns:a16="http://schemas.microsoft.com/office/drawing/2014/main" id="{71282202-335B-EB75-B6F6-8CFD4086591C}"/>
              </a:ext>
            </a:extLst>
          </p:cNvPr>
          <p:cNvGraphicFramePr>
            <a:graphicFrameLocks noGrp="1"/>
          </p:cNvGraphicFramePr>
          <p:nvPr>
            <p:extLst>
              <p:ext uri="{D42A27DB-BD31-4B8C-83A1-F6EECF244321}">
                <p14:modId xmlns:p14="http://schemas.microsoft.com/office/powerpoint/2010/main" val="2587304673"/>
              </p:ext>
            </p:extLst>
          </p:nvPr>
        </p:nvGraphicFramePr>
        <p:xfrm>
          <a:off x="9939058" y="2514584"/>
          <a:ext cx="2654579" cy="2842344"/>
        </p:xfrm>
        <a:graphic>
          <a:graphicData uri="http://schemas.openxmlformats.org/drawingml/2006/table">
            <a:tbl>
              <a:tblPr/>
              <a:tblGrid>
                <a:gridCol w="437784">
                  <a:extLst>
                    <a:ext uri="{9D8B030D-6E8A-4147-A177-3AD203B41FA5}">
                      <a16:colId xmlns:a16="http://schemas.microsoft.com/office/drawing/2014/main" val="20000"/>
                    </a:ext>
                  </a:extLst>
                </a:gridCol>
                <a:gridCol w="2216795">
                  <a:extLst>
                    <a:ext uri="{9D8B030D-6E8A-4147-A177-3AD203B41FA5}">
                      <a16:colId xmlns:a16="http://schemas.microsoft.com/office/drawing/2014/main" val="20001"/>
                    </a:ext>
                  </a:extLst>
                </a:gridCol>
              </a:tblGrid>
              <a:tr h="0">
                <a:tc gridSpan="2">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1000" b="1" i="0" u="none" strike="noStrike" cap="none" normalizeH="0" baseline="0" dirty="0">
                          <a:ln>
                            <a:noFill/>
                          </a:ln>
                          <a:solidFill>
                            <a:schemeClr val="tx1"/>
                          </a:solidFill>
                          <a:effectLst/>
                          <a:latin typeface="+mj-ea"/>
                          <a:ea typeface="+mj-ea"/>
                        </a:rPr>
                        <a:t>□ DESCRIPTION □</a:t>
                      </a:r>
                    </a:p>
                  </a:txBody>
                  <a:tcPr marL="36000" marR="36000" marT="36000" marB="36000" anchor="ctr" horzOverflow="overflow">
                    <a:lnL cap="flat">
                      <a:noFill/>
                    </a:lnL>
                    <a:lnR cap="flat">
                      <a:noFill/>
                    </a:lnR>
                    <a:lnT cap="flat">
                      <a:noFill/>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tc hMerge="1">
                  <a:txBody>
                    <a:bodyPr/>
                    <a:lstStyle/>
                    <a:p>
                      <a:pPr latinLnBrk="1"/>
                      <a:endParaRPr lang="ko-KR" altLang="en-US"/>
                    </a:p>
                  </a:txBody>
                  <a:tcPr/>
                </a:tc>
                <a:extLst>
                  <a:ext uri="{0D108BD9-81ED-4DB2-BD59-A6C34878D82A}">
                    <a16:rowId xmlns:a16="http://schemas.microsoft.com/office/drawing/2014/main" val="10000"/>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dirty="0">
                          <a:ln>
                            <a:noFill/>
                          </a:ln>
                          <a:solidFill>
                            <a:schemeClr val="tx1"/>
                          </a:solidFill>
                          <a:effectLst/>
                          <a:latin typeface="+mj-ea"/>
                          <a:ea typeface="+mj-ea"/>
                        </a:rPr>
                        <a:t>1</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1. Email Sample</a:t>
                      </a:r>
                    </a:p>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 Current: Email sample sent from the system</a:t>
                      </a:r>
                    </a:p>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 To do: Change only the content in the </a:t>
                      </a:r>
                    </a:p>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   corresponding format</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dirty="0">
                          <a:ln>
                            <a:noFill/>
                          </a:ln>
                          <a:solidFill>
                            <a:schemeClr val="tx1"/>
                          </a:solidFill>
                          <a:effectLst/>
                          <a:latin typeface="+mj-ea"/>
                          <a:ea typeface="+mj-ea"/>
                        </a:rPr>
                        <a:t>2</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r>
                        <a:rPr kumimoji="1" lang="en-US" altLang="ko-KR" sz="800" b="0" i="0" u="none" strike="noStrike" cap="none" normalizeH="0" baseline="0" dirty="0">
                          <a:ln>
                            <a:noFill/>
                          </a:ln>
                          <a:solidFill>
                            <a:schemeClr val="tx1"/>
                          </a:solidFill>
                          <a:effectLst/>
                          <a:latin typeface="+mj-ea"/>
                          <a:ea typeface="+mj-ea"/>
                        </a:rPr>
                        <a:t>2. e-mail </a:t>
                      </a:r>
                      <a:r>
                        <a:rPr kumimoji="1" lang="ko-KR" altLang="en-US" sz="800" b="0" i="0" u="none" strike="noStrike" cap="none" normalizeH="0" baseline="0" dirty="0">
                          <a:ln>
                            <a:noFill/>
                          </a:ln>
                          <a:solidFill>
                            <a:schemeClr val="tx1"/>
                          </a:solidFill>
                          <a:effectLst/>
                          <a:latin typeface="+mj-ea"/>
                          <a:ea typeface="+mj-ea"/>
                        </a:rPr>
                        <a:t>내용</a:t>
                      </a:r>
                      <a:endParaRPr kumimoji="1" lang="en-US" altLang="ko-KR" sz="800" b="0" i="0" u="none" strike="noStrike" cap="none" normalizeH="0" baseline="0" dirty="0">
                        <a:ln>
                          <a:noFill/>
                        </a:ln>
                        <a:solidFill>
                          <a:schemeClr val="tx1"/>
                        </a:solidFill>
                        <a:effectLst/>
                        <a:latin typeface="+mj-ea"/>
                        <a:ea typeface="+mj-ea"/>
                      </a:endParaRPr>
                    </a:p>
                    <a:p>
                      <a:pPr marL="0" marR="0" lvl="0" indent="0" algn="l" defTabSz="703263" rtl="0" eaLnBrk="1" fontAlgn="base" latinLnBrk="1" hangingPunct="1">
                        <a:lnSpc>
                          <a:spcPct val="150000"/>
                        </a:lnSpc>
                        <a:spcBef>
                          <a:spcPct val="0"/>
                        </a:spcBef>
                        <a:spcAft>
                          <a:spcPct val="0"/>
                        </a:spcAft>
                        <a:buClrTx/>
                        <a:buSzTx/>
                        <a:buFontTx/>
                        <a:buNone/>
                        <a:tabLst/>
                      </a:pPr>
                      <a:r>
                        <a:rPr kumimoji="1" lang="en-US" altLang="ko-KR" sz="800" b="0" i="0" u="none" strike="noStrike" cap="none" normalizeH="0" baseline="0" dirty="0">
                          <a:ln>
                            <a:noFill/>
                          </a:ln>
                          <a:solidFill>
                            <a:schemeClr val="tx1"/>
                          </a:solidFill>
                          <a:effectLst/>
                          <a:latin typeface="+mj-ea"/>
                          <a:ea typeface="+mj-ea"/>
                        </a:rPr>
                        <a:t>- Email </a:t>
                      </a:r>
                      <a:r>
                        <a:rPr kumimoji="1" lang="en-US" altLang="ko-KR" sz="800" b="0" i="0" u="none" strike="noStrike" cap="none" normalizeH="0" baseline="0" dirty="0" err="1">
                          <a:ln>
                            <a:noFill/>
                          </a:ln>
                          <a:solidFill>
                            <a:schemeClr val="tx1"/>
                          </a:solidFill>
                          <a:effectLst/>
                          <a:latin typeface="+mj-ea"/>
                          <a:ea typeface="+mj-ea"/>
                        </a:rPr>
                        <a:t>ContentTo</a:t>
                      </a:r>
                      <a:r>
                        <a:rPr kumimoji="1" lang="en-US" altLang="ko-KR" sz="800" b="0" i="0" u="none" strike="noStrike" cap="none" normalizeH="0" baseline="0" dirty="0">
                          <a:ln>
                            <a:noFill/>
                          </a:ln>
                          <a:solidFill>
                            <a:schemeClr val="tx1"/>
                          </a:solidFill>
                          <a:effectLst/>
                          <a:latin typeface="+mj-ea"/>
                          <a:ea typeface="+mj-ea"/>
                        </a:rPr>
                        <a:t> do: Fix the wording except for the booking number</a:t>
                      </a:r>
                    </a:p>
                    <a:p>
                      <a:pPr marL="0" marR="0" lvl="0" indent="0" algn="l" defTabSz="703263" rtl="0" eaLnBrk="1" fontAlgn="base" latinLnBrk="1" hangingPunct="1">
                        <a:lnSpc>
                          <a:spcPct val="150000"/>
                        </a:lnSpc>
                        <a:spcBef>
                          <a:spcPct val="0"/>
                        </a:spcBef>
                        <a:spcAft>
                          <a:spcPct val="0"/>
                        </a:spcAft>
                        <a:buClrTx/>
                        <a:buSzTx/>
                        <a:buFontTx/>
                        <a:buNone/>
                        <a:tabLst/>
                      </a:pPr>
                      <a:r>
                        <a:rPr kumimoji="1" lang="en-US" altLang="ko-KR" sz="800" b="0" i="0" u="none" strike="noStrike" cap="none" normalizeH="0" baseline="0" dirty="0">
                          <a:ln>
                            <a:noFill/>
                          </a:ln>
                          <a:solidFill>
                            <a:schemeClr val="tx1"/>
                          </a:solidFill>
                          <a:effectLst/>
                          <a:latin typeface="+mj-ea"/>
                          <a:ea typeface="+mj-ea"/>
                        </a:rPr>
                        <a:t>- Note: Translation is unnecessary as it will only be handled by the Korean accounting team.</a:t>
                      </a:r>
                    </a:p>
                    <a:p>
                      <a:pPr marL="0" marR="0" lvl="0" indent="0" algn="l" defTabSz="703263" rtl="0" eaLnBrk="1" fontAlgn="base" latinLnBrk="1" hangingPunct="1">
                        <a:lnSpc>
                          <a:spcPct val="150000"/>
                        </a:lnSpc>
                        <a:spcBef>
                          <a:spcPct val="0"/>
                        </a:spcBef>
                        <a:spcAft>
                          <a:spcPct val="0"/>
                        </a:spcAft>
                        <a:buClrTx/>
                        <a:buSzTx/>
                        <a:buFontTx/>
                        <a:buNone/>
                        <a:tabLst/>
                      </a:pPr>
                      <a:r>
                        <a:rPr kumimoji="1" lang="en-US" altLang="ko-KR" sz="800" b="0" i="0" u="none" strike="noStrike" cap="none" normalizeH="0" baseline="0" dirty="0">
                          <a:ln>
                            <a:noFill/>
                          </a:ln>
                          <a:solidFill>
                            <a:schemeClr val="tx1"/>
                          </a:solidFill>
                          <a:effectLst/>
                          <a:latin typeface="+mj-ea"/>
                          <a:ea typeface="+mj-ea"/>
                        </a:rPr>
                        <a:t>- Email address: </a:t>
                      </a:r>
                      <a:r>
                        <a:rPr kumimoji="1" lang="en-US" altLang="ko-KR" sz="800" b="0" i="0" u="none" strike="noStrike" cap="none" normalizeH="0" baseline="0" dirty="0">
                          <a:ln>
                            <a:noFill/>
                          </a:ln>
                          <a:solidFill>
                            <a:schemeClr val="tx1"/>
                          </a:solidFill>
                          <a:effectLst/>
                          <a:latin typeface="+mj-ea"/>
                          <a:ea typeface="+mj-ea"/>
                          <a:hlinkClick r:id="rId3"/>
                        </a:rPr>
                        <a:t>txt@ohmyhotel.com</a:t>
                      </a:r>
                      <a:endParaRPr kumimoji="1" lang="en-US" altLang="ko-KR"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a:ln>
                            <a:noFill/>
                          </a:ln>
                          <a:solidFill>
                            <a:schemeClr val="tx1"/>
                          </a:solidFill>
                          <a:effectLst/>
                          <a:latin typeface="+mj-ea"/>
                          <a:ea typeface="+mj-ea"/>
                        </a:rPr>
                        <a:t>3</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endParaRPr kumimoji="1" lang="en-US" altLang="ko-KR"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a:ln>
                            <a:noFill/>
                          </a:ln>
                          <a:solidFill>
                            <a:schemeClr val="tx1"/>
                          </a:solidFill>
                          <a:effectLst/>
                          <a:latin typeface="+mj-ea"/>
                          <a:ea typeface="+mj-ea"/>
                        </a:rPr>
                        <a:t>4</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endParaRPr kumimoji="1" lang="ko-KR" altLang="en-US"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bl>
          </a:graphicData>
        </a:graphic>
      </p:graphicFrame>
      <p:sp>
        <p:nvSpPr>
          <p:cNvPr id="27" name="TextBox 26">
            <a:extLst>
              <a:ext uri="{FF2B5EF4-FFF2-40B4-BE49-F238E27FC236}">
                <a16:creationId xmlns:a16="http://schemas.microsoft.com/office/drawing/2014/main" id="{E3B56511-4D9A-3230-5A75-2272902A520C}"/>
              </a:ext>
            </a:extLst>
          </p:cNvPr>
          <p:cNvSpPr txBox="1"/>
          <p:nvPr/>
        </p:nvSpPr>
        <p:spPr>
          <a:xfrm>
            <a:off x="214690" y="1006059"/>
            <a:ext cx="716863" cy="338554"/>
          </a:xfrm>
          <a:prstGeom prst="rect">
            <a:avLst/>
          </a:prstGeom>
          <a:noFill/>
        </p:spPr>
        <p:txBody>
          <a:bodyPr wrap="none" rtlCol="0">
            <a:spAutoFit/>
          </a:bodyPr>
          <a:lstStyle/>
          <a:p>
            <a:r>
              <a:rPr lang="en-US" altLang="ko-KR" sz="1600" b="1" spc="-100" dirty="0">
                <a:solidFill>
                  <a:srgbClr val="133146"/>
                </a:solidFill>
              </a:rPr>
              <a:t>E-mail</a:t>
            </a:r>
            <a:endParaRPr lang="ko-KR" altLang="en-US" sz="1600" b="1" spc="-100" dirty="0">
              <a:solidFill>
                <a:srgbClr val="133146"/>
              </a:solidFill>
            </a:endParaRPr>
          </a:p>
        </p:txBody>
      </p:sp>
      <p:pic>
        <p:nvPicPr>
          <p:cNvPr id="6" name="그림 5">
            <a:extLst>
              <a:ext uri="{FF2B5EF4-FFF2-40B4-BE49-F238E27FC236}">
                <a16:creationId xmlns:a16="http://schemas.microsoft.com/office/drawing/2014/main" id="{5E12925B-3C2B-2051-BEA4-FF675D64EE36}"/>
              </a:ext>
            </a:extLst>
          </p:cNvPr>
          <p:cNvPicPr>
            <a:picLocks noChangeAspect="1"/>
          </p:cNvPicPr>
          <p:nvPr/>
        </p:nvPicPr>
        <p:blipFill>
          <a:blip r:embed="rId4"/>
          <a:stretch>
            <a:fillRect/>
          </a:stretch>
        </p:blipFill>
        <p:spPr>
          <a:xfrm>
            <a:off x="233512" y="1704953"/>
            <a:ext cx="8363209" cy="4463799"/>
          </a:xfrm>
          <a:prstGeom prst="rect">
            <a:avLst/>
          </a:prstGeom>
        </p:spPr>
      </p:pic>
      <p:sp>
        <p:nvSpPr>
          <p:cNvPr id="7" name="타원 6">
            <a:extLst>
              <a:ext uri="{FF2B5EF4-FFF2-40B4-BE49-F238E27FC236}">
                <a16:creationId xmlns:a16="http://schemas.microsoft.com/office/drawing/2014/main" id="{17B3A3E2-5E86-EC7C-C256-35F8EE3328B9}"/>
              </a:ext>
            </a:extLst>
          </p:cNvPr>
          <p:cNvSpPr/>
          <p:nvPr/>
        </p:nvSpPr>
        <p:spPr>
          <a:xfrm>
            <a:off x="133608" y="1602920"/>
            <a:ext cx="180000" cy="180000"/>
          </a:xfrm>
          <a:prstGeom prst="ellipse">
            <a:avLst/>
          </a:pr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050" b="1" dirty="0">
                <a:solidFill>
                  <a:schemeClr val="bg1"/>
                </a:solidFill>
              </a:rPr>
              <a:t>1</a:t>
            </a:r>
            <a:endParaRPr lang="ko-KR" altLang="en-US" sz="1050" b="1" dirty="0" err="1">
              <a:solidFill>
                <a:schemeClr val="bg1"/>
              </a:solidFill>
            </a:endParaRPr>
          </a:p>
        </p:txBody>
      </p:sp>
      <p:sp>
        <p:nvSpPr>
          <p:cNvPr id="9" name="TextBox 8">
            <a:extLst>
              <a:ext uri="{FF2B5EF4-FFF2-40B4-BE49-F238E27FC236}">
                <a16:creationId xmlns:a16="http://schemas.microsoft.com/office/drawing/2014/main" id="{1AC2F5A9-A7AF-4663-A901-0EFB59330EB4}"/>
              </a:ext>
            </a:extLst>
          </p:cNvPr>
          <p:cNvSpPr txBox="1"/>
          <p:nvPr/>
        </p:nvSpPr>
        <p:spPr>
          <a:xfrm>
            <a:off x="2314494" y="7202604"/>
            <a:ext cx="6407150" cy="954107"/>
          </a:xfrm>
          <a:prstGeom prst="rect">
            <a:avLst/>
          </a:prstGeom>
          <a:noFill/>
        </p:spPr>
        <p:txBody>
          <a:bodyPr wrap="square">
            <a:spAutoFit/>
          </a:bodyPr>
          <a:lstStyle/>
          <a:p>
            <a:r>
              <a:rPr lang="ko-KR" altLang="en-US" sz="1400" dirty="0" err="1"/>
              <a:t>Booking</a:t>
            </a:r>
            <a:r>
              <a:rPr lang="ko-KR" altLang="en-US" sz="1400" dirty="0"/>
              <a:t> </a:t>
            </a:r>
            <a:r>
              <a:rPr lang="ko-KR" altLang="en-US" sz="1400" dirty="0" err="1"/>
              <a:t>no</a:t>
            </a:r>
            <a:r>
              <a:rPr lang="ko-KR" altLang="en-US" sz="1400" dirty="0"/>
              <a:t> : XXXXX</a:t>
            </a:r>
          </a:p>
          <a:p>
            <a:endParaRPr lang="ko-KR" altLang="en-US" sz="1400" dirty="0"/>
          </a:p>
          <a:p>
            <a:r>
              <a:rPr lang="ko-KR" altLang="en-US" sz="1400" dirty="0"/>
              <a:t>가상계좌 결제 건에 대한 취소가 확인되었습니다.  </a:t>
            </a:r>
          </a:p>
          <a:p>
            <a:r>
              <a:rPr lang="ko-KR" altLang="en-US" sz="1400" dirty="0"/>
              <a:t>해당 건에 대해 RFND 버튼을 누르면, 환불 및 취소 처리가 완료됩니다.</a:t>
            </a:r>
          </a:p>
        </p:txBody>
      </p:sp>
      <p:cxnSp>
        <p:nvCxnSpPr>
          <p:cNvPr id="11" name="직선 화살표 연결선 10">
            <a:extLst>
              <a:ext uri="{FF2B5EF4-FFF2-40B4-BE49-F238E27FC236}">
                <a16:creationId xmlns:a16="http://schemas.microsoft.com/office/drawing/2014/main" id="{D96FF7B3-6139-8085-A8CD-75F51CA70770}"/>
              </a:ext>
            </a:extLst>
          </p:cNvPr>
          <p:cNvCxnSpPr>
            <a:cxnSpLocks/>
          </p:cNvCxnSpPr>
          <p:nvPr/>
        </p:nvCxnSpPr>
        <p:spPr>
          <a:xfrm flipV="1">
            <a:off x="5392688" y="5232648"/>
            <a:ext cx="0" cy="1800200"/>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2" name="직사각형 11">
            <a:extLst>
              <a:ext uri="{FF2B5EF4-FFF2-40B4-BE49-F238E27FC236}">
                <a16:creationId xmlns:a16="http://schemas.microsoft.com/office/drawing/2014/main" id="{C74E1265-91B9-E39C-8103-7990E5E30D18}"/>
              </a:ext>
            </a:extLst>
          </p:cNvPr>
          <p:cNvSpPr/>
          <p:nvPr/>
        </p:nvSpPr>
        <p:spPr>
          <a:xfrm>
            <a:off x="2314494" y="3720480"/>
            <a:ext cx="5814498" cy="2016224"/>
          </a:xfrm>
          <a:prstGeom prst="rect">
            <a:avLst/>
          </a:prstGeom>
          <a:solidFill>
            <a:srgbClr val="FAC090">
              <a:alpha val="36078"/>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800" dirty="0" err="1">
              <a:solidFill>
                <a:schemeClr val="tx1"/>
              </a:solidFill>
            </a:endParaRPr>
          </a:p>
        </p:txBody>
      </p:sp>
      <p:sp>
        <p:nvSpPr>
          <p:cNvPr id="16" name="타원 15">
            <a:extLst>
              <a:ext uri="{FF2B5EF4-FFF2-40B4-BE49-F238E27FC236}">
                <a16:creationId xmlns:a16="http://schemas.microsoft.com/office/drawing/2014/main" id="{3AE9ECE2-9B9F-554E-CB9E-9B2E19B853D5}"/>
              </a:ext>
            </a:extLst>
          </p:cNvPr>
          <p:cNvSpPr/>
          <p:nvPr/>
        </p:nvSpPr>
        <p:spPr>
          <a:xfrm>
            <a:off x="2159590" y="7112604"/>
            <a:ext cx="180000" cy="180000"/>
          </a:xfrm>
          <a:prstGeom prst="ellipse">
            <a:avLst/>
          </a:pr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050" b="1" dirty="0">
                <a:solidFill>
                  <a:schemeClr val="bg1"/>
                </a:solidFill>
              </a:rPr>
              <a:t>2</a:t>
            </a:r>
            <a:endParaRPr lang="ko-KR" altLang="en-US" sz="1050" b="1" dirty="0" err="1">
              <a:solidFill>
                <a:schemeClr val="bg1"/>
              </a:solidFill>
            </a:endParaRPr>
          </a:p>
        </p:txBody>
      </p:sp>
    </p:spTree>
    <p:extLst>
      <p:ext uri="{BB962C8B-B14F-4D97-AF65-F5344CB8AC3E}">
        <p14:creationId xmlns:p14="http://schemas.microsoft.com/office/powerpoint/2010/main" val="123179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CE21A-BD00-E7EB-B365-F81160CF783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F5EF2FB-F61F-5BF9-5013-E0510BAB842A}"/>
              </a:ext>
            </a:extLst>
          </p:cNvPr>
          <p:cNvSpPr txBox="1"/>
          <p:nvPr/>
        </p:nvSpPr>
        <p:spPr>
          <a:xfrm>
            <a:off x="784176" y="4296544"/>
            <a:ext cx="1460656" cy="461665"/>
          </a:xfrm>
          <a:prstGeom prst="rect">
            <a:avLst/>
          </a:prstGeom>
          <a:noFill/>
        </p:spPr>
        <p:txBody>
          <a:bodyPr wrap="none" rtlCol="0">
            <a:spAutoFit/>
          </a:bodyPr>
          <a:lstStyle/>
          <a:p>
            <a:r>
              <a:rPr lang="ko-KR" altLang="en-US" sz="2400" b="1" spc="-100"/>
              <a:t>작업 내용</a:t>
            </a:r>
            <a:endParaRPr lang="ko-KR" altLang="en-US" sz="2400" b="1" spc="-100" dirty="0"/>
          </a:p>
        </p:txBody>
      </p:sp>
      <p:graphicFrame>
        <p:nvGraphicFramePr>
          <p:cNvPr id="5" name="표 4">
            <a:extLst>
              <a:ext uri="{FF2B5EF4-FFF2-40B4-BE49-F238E27FC236}">
                <a16:creationId xmlns:a16="http://schemas.microsoft.com/office/drawing/2014/main" id="{F264D1D1-EC66-3066-BD6D-15016016EC3B}"/>
              </a:ext>
            </a:extLst>
          </p:cNvPr>
          <p:cNvGraphicFramePr>
            <a:graphicFrameLocks noGrp="1"/>
          </p:cNvGraphicFramePr>
          <p:nvPr>
            <p:extLst>
              <p:ext uri="{D42A27DB-BD31-4B8C-83A1-F6EECF244321}">
                <p14:modId xmlns:p14="http://schemas.microsoft.com/office/powerpoint/2010/main" val="781098485"/>
              </p:ext>
            </p:extLst>
          </p:nvPr>
        </p:nvGraphicFramePr>
        <p:xfrm>
          <a:off x="784176" y="5067422"/>
          <a:ext cx="11593288" cy="4487966"/>
        </p:xfrm>
        <a:graphic>
          <a:graphicData uri="http://schemas.openxmlformats.org/drawingml/2006/table">
            <a:tbl>
              <a:tblPr firstRow="1" bandRow="1">
                <a:tableStyleId>{5C22544A-7EE6-4342-B048-85BDC9FD1C3A}</a:tableStyleId>
              </a:tblPr>
              <a:tblGrid>
                <a:gridCol w="721043">
                  <a:extLst>
                    <a:ext uri="{9D8B030D-6E8A-4147-A177-3AD203B41FA5}">
                      <a16:colId xmlns:a16="http://schemas.microsoft.com/office/drawing/2014/main" val="4086276832"/>
                    </a:ext>
                  </a:extLst>
                </a:gridCol>
                <a:gridCol w="2429193">
                  <a:extLst>
                    <a:ext uri="{9D8B030D-6E8A-4147-A177-3AD203B41FA5}">
                      <a16:colId xmlns:a16="http://schemas.microsoft.com/office/drawing/2014/main" val="3807178082"/>
                    </a:ext>
                  </a:extLst>
                </a:gridCol>
                <a:gridCol w="7362932">
                  <a:extLst>
                    <a:ext uri="{9D8B030D-6E8A-4147-A177-3AD203B41FA5}">
                      <a16:colId xmlns:a16="http://schemas.microsoft.com/office/drawing/2014/main" val="1787661920"/>
                    </a:ext>
                  </a:extLst>
                </a:gridCol>
                <a:gridCol w="1080120">
                  <a:extLst>
                    <a:ext uri="{9D8B030D-6E8A-4147-A177-3AD203B41FA5}">
                      <a16:colId xmlns:a16="http://schemas.microsoft.com/office/drawing/2014/main" val="68799775"/>
                    </a:ext>
                  </a:extLst>
                </a:gridCol>
              </a:tblGrid>
              <a:tr h="568778">
                <a:tc>
                  <a:txBody>
                    <a:bodyPr/>
                    <a:lstStyle/>
                    <a:p>
                      <a:pPr latinLnBrk="1"/>
                      <a:r>
                        <a:rPr lang="ko-KR" altLang="en-US" sz="1800" b="1" i="0" dirty="0">
                          <a:solidFill>
                            <a:schemeClr val="tx1"/>
                          </a:solidFill>
                        </a:rPr>
                        <a:t>순번</a:t>
                      </a:r>
                    </a:p>
                  </a:txBody>
                  <a:tcPr>
                    <a:lnL w="12700" cmpd="sng">
                      <a:noFill/>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r>
                        <a:rPr lang="ko-KR" altLang="en-US" sz="1800" b="1" i="0" dirty="0">
                          <a:solidFill>
                            <a:schemeClr val="tx1"/>
                          </a:solidFill>
                        </a:rPr>
                        <a:t>항목</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r>
                        <a:rPr lang="ko-KR" altLang="en-US" sz="1800" b="1" i="0" dirty="0">
                          <a:solidFill>
                            <a:schemeClr val="tx1"/>
                          </a:solidFill>
                        </a:rPr>
                        <a:t>내용</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r>
                        <a:rPr lang="ko-KR" altLang="en-US" sz="1800" b="1" i="0" dirty="0">
                          <a:solidFill>
                            <a:schemeClr val="tx1"/>
                          </a:solidFill>
                        </a:rPr>
                        <a:t>비고</a:t>
                      </a:r>
                    </a:p>
                  </a:txBody>
                  <a:tcPr>
                    <a:lnL w="12700" cap="flat" cmpd="sng" algn="ctr">
                      <a:no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98355651"/>
                  </a:ext>
                </a:extLst>
              </a:tr>
              <a:tr h="559884">
                <a:tc>
                  <a:txBody>
                    <a:bodyPr/>
                    <a:lstStyle/>
                    <a:p>
                      <a:pPr latinLnBrk="1"/>
                      <a:r>
                        <a:rPr lang="en-US" altLang="ko-KR" sz="1600" b="0" i="0" dirty="0">
                          <a:solidFill>
                            <a:schemeClr val="tx1"/>
                          </a:solidFill>
                        </a:rPr>
                        <a:t>1</a:t>
                      </a:r>
                      <a:endParaRPr lang="ko-KR" altLang="en-US" sz="1600" b="0" i="0" dirty="0">
                        <a:solidFill>
                          <a:schemeClr val="tx1"/>
                        </a:solidFill>
                      </a:endParaRPr>
                    </a:p>
                  </a:txBody>
                  <a:tcPr anchor="ct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r>
                        <a:rPr lang="ko-KR" altLang="en-US" sz="1600" b="0" i="0" dirty="0">
                          <a:solidFill>
                            <a:schemeClr val="tx1"/>
                          </a:solidFill>
                        </a:rPr>
                        <a:t>가상계좌 취소 프로세스</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r>
                        <a:rPr lang="ko-KR" altLang="en-US" sz="1600" b="0" i="0" dirty="0">
                          <a:solidFill>
                            <a:schemeClr val="tx1"/>
                          </a:solidFill>
                        </a:rPr>
                        <a:t>가상계좌 취소 </a:t>
                      </a:r>
                      <a:r>
                        <a:rPr lang="en-US" altLang="ko-KR" sz="1600" b="0" i="0" dirty="0">
                          <a:solidFill>
                            <a:schemeClr val="tx1"/>
                          </a:solidFill>
                        </a:rPr>
                        <a:t>/ </a:t>
                      </a:r>
                      <a:r>
                        <a:rPr lang="ko-KR" altLang="en-US" sz="1600" b="0" i="0" dirty="0">
                          <a:solidFill>
                            <a:schemeClr val="tx1"/>
                          </a:solidFill>
                        </a:rPr>
                        <a:t>환불 관련 프로세스 작업</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r>
                        <a:rPr lang="ko-KR" altLang="en-US" sz="1600" b="0" i="0" dirty="0">
                          <a:solidFill>
                            <a:schemeClr val="tx1"/>
                          </a:solidFill>
                        </a:rPr>
                        <a:t>신규</a:t>
                      </a:r>
                    </a:p>
                  </a:txBody>
                  <a:tcPr anchor="ct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79875490"/>
                  </a:ext>
                </a:extLst>
              </a:tr>
              <a:tr h="559884">
                <a:tc>
                  <a:txBody>
                    <a:bodyPr/>
                    <a:lstStyle/>
                    <a:p>
                      <a:pPr latinLnBrk="1"/>
                      <a:r>
                        <a:rPr lang="en-US" altLang="ko-KR" sz="1600" b="0" i="0" dirty="0">
                          <a:solidFill>
                            <a:schemeClr val="tx1"/>
                          </a:solidFill>
                        </a:rPr>
                        <a:t>2</a:t>
                      </a:r>
                      <a:endParaRPr lang="ko-KR" altLang="en-US" sz="1600" b="0" i="0" dirty="0">
                        <a:solidFill>
                          <a:schemeClr val="tx1"/>
                        </a:solidFill>
                      </a:endParaRPr>
                    </a:p>
                  </a:txBody>
                  <a:tcPr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r>
                        <a:rPr lang="ko-KR" altLang="en-US" sz="1600" b="0" i="0" dirty="0" err="1">
                          <a:solidFill>
                            <a:schemeClr val="tx1"/>
                          </a:solidFill>
                        </a:rPr>
                        <a:t>상태값</a:t>
                      </a:r>
                      <a:r>
                        <a:rPr lang="ko-KR" altLang="en-US" sz="1600" b="0" i="0" dirty="0">
                          <a:solidFill>
                            <a:schemeClr val="tx1"/>
                          </a:solidFill>
                        </a:rPr>
                        <a:t> 추가</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221913" rtl="0" eaLnBrk="1" fontAlgn="auto" latinLnBrk="1" hangingPunct="1">
                        <a:lnSpc>
                          <a:spcPct val="100000"/>
                        </a:lnSpc>
                        <a:spcBef>
                          <a:spcPts val="0"/>
                        </a:spcBef>
                        <a:spcAft>
                          <a:spcPts val="0"/>
                        </a:spcAft>
                        <a:buClrTx/>
                        <a:buSzTx/>
                        <a:buFontTx/>
                        <a:buNone/>
                        <a:tabLst/>
                        <a:defRPr/>
                      </a:pPr>
                      <a:r>
                        <a:rPr lang="en-US" altLang="ko-KR" sz="1600" u="none" strike="noStrike" dirty="0">
                          <a:effectLst/>
                        </a:rPr>
                        <a:t>Cancel Confirmed</a:t>
                      </a:r>
                      <a:r>
                        <a:rPr lang="ko-KR" altLang="en-US" sz="1600" b="0" i="0" u="none" strike="noStrike" dirty="0">
                          <a:solidFill>
                            <a:schemeClr val="tx1"/>
                          </a:solidFill>
                          <a:effectLst/>
                        </a:rPr>
                        <a:t> </a:t>
                      </a:r>
                      <a:r>
                        <a:rPr lang="ko-KR" altLang="en-US" sz="1600" b="0" i="0" u="none" strike="noStrike" dirty="0" err="1">
                          <a:solidFill>
                            <a:schemeClr val="tx1"/>
                          </a:solidFill>
                          <a:effectLst/>
                        </a:rPr>
                        <a:t>상태값</a:t>
                      </a:r>
                      <a:r>
                        <a:rPr lang="ko-KR" altLang="en-US" sz="1600" b="0" i="0" u="none" strike="noStrike" dirty="0">
                          <a:solidFill>
                            <a:schemeClr val="tx1"/>
                          </a:solidFill>
                          <a:effectLst/>
                        </a:rPr>
                        <a:t> 추가</a:t>
                      </a:r>
                      <a:endParaRPr lang="en-US" altLang="ko-KR" sz="1600" b="0" i="0" u="none" strike="noStrike" dirty="0">
                        <a:solidFill>
                          <a:srgbClr val="000000"/>
                        </a:solidFill>
                        <a:effectLst/>
                        <a:latin typeface="맑은 고딕" panose="020B0503020000020004" pitchFamily="50" charset="-127"/>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r>
                        <a:rPr lang="ko-KR" altLang="en-US" sz="1600" b="0" i="0" dirty="0">
                          <a:solidFill>
                            <a:schemeClr val="tx1"/>
                          </a:solidFill>
                        </a:rPr>
                        <a:t>신규</a:t>
                      </a:r>
                    </a:p>
                  </a:txBody>
                  <a:tcPr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78239775"/>
                  </a:ext>
                </a:extLst>
              </a:tr>
              <a:tr h="559884">
                <a:tc>
                  <a:txBody>
                    <a:bodyPr/>
                    <a:lstStyle/>
                    <a:p>
                      <a:pPr latinLnBrk="1"/>
                      <a:r>
                        <a:rPr lang="en-US" altLang="ko-KR" sz="1600" b="0" i="0" dirty="0">
                          <a:solidFill>
                            <a:schemeClr val="tx1"/>
                          </a:solidFill>
                        </a:rPr>
                        <a:t>3</a:t>
                      </a:r>
                      <a:endParaRPr lang="ko-KR" altLang="en-US" sz="1600" b="0" i="0" dirty="0">
                        <a:solidFill>
                          <a:schemeClr val="tx1"/>
                        </a:solidFill>
                      </a:endParaRPr>
                    </a:p>
                  </a:txBody>
                  <a:tcPr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r>
                        <a:rPr lang="ko-KR" altLang="en-US" sz="1600" b="0" i="0" dirty="0">
                          <a:solidFill>
                            <a:schemeClr val="tx1"/>
                          </a:solidFill>
                        </a:rPr>
                        <a:t>신용카드 프로세스 변경</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r>
                        <a:rPr lang="ko-KR" altLang="en-US" sz="1600" b="0" i="0" dirty="0">
                          <a:solidFill>
                            <a:schemeClr val="tx1"/>
                          </a:solidFill>
                        </a:rPr>
                        <a:t>신용 카드 취소 프로세스 일부 변경</a:t>
                      </a:r>
                      <a:r>
                        <a:rPr lang="en-US" altLang="ko-KR" sz="1600" b="0" i="0" dirty="0">
                          <a:solidFill>
                            <a:schemeClr val="tx1"/>
                          </a:solidFill>
                        </a:rPr>
                        <a:t>(</a:t>
                      </a:r>
                      <a:r>
                        <a:rPr lang="ko-KR" altLang="en-US" sz="1600" b="0" i="0" dirty="0">
                          <a:solidFill>
                            <a:schemeClr val="tx1"/>
                          </a:solidFill>
                        </a:rPr>
                        <a:t>고객 </a:t>
                      </a:r>
                      <a:r>
                        <a:rPr lang="ko-KR" altLang="en-US" sz="1600" b="0" i="0" dirty="0" err="1">
                          <a:solidFill>
                            <a:schemeClr val="tx1"/>
                          </a:solidFill>
                        </a:rPr>
                        <a:t>상태값</a:t>
                      </a:r>
                      <a:r>
                        <a:rPr lang="ko-KR" altLang="en-US" sz="1600" b="0" i="0" dirty="0">
                          <a:solidFill>
                            <a:schemeClr val="tx1"/>
                          </a:solidFill>
                        </a:rPr>
                        <a:t> 노출 부분</a:t>
                      </a:r>
                      <a:r>
                        <a:rPr lang="en-US" altLang="ko-KR" sz="1600" b="0" i="0" dirty="0">
                          <a:solidFill>
                            <a:schemeClr val="tx1"/>
                          </a:solidFill>
                        </a:rPr>
                        <a:t>)</a:t>
                      </a:r>
                      <a:endParaRPr lang="ko-KR" altLang="en-US" sz="1600" b="0" i="0" dirty="0">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r>
                        <a:rPr lang="ko-KR" altLang="en-US" sz="1600" b="0" i="0" dirty="0">
                          <a:solidFill>
                            <a:schemeClr val="tx1"/>
                          </a:solidFill>
                        </a:rPr>
                        <a:t>변경</a:t>
                      </a:r>
                    </a:p>
                  </a:txBody>
                  <a:tcPr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7164706"/>
                  </a:ext>
                </a:extLst>
              </a:tr>
              <a:tr h="559884">
                <a:tc>
                  <a:txBody>
                    <a:bodyPr/>
                    <a:lstStyle/>
                    <a:p>
                      <a:pPr latinLnBrk="1"/>
                      <a:r>
                        <a:rPr lang="en-US" altLang="ko-KR" sz="1600" b="0" i="0" dirty="0">
                          <a:solidFill>
                            <a:schemeClr val="tx1"/>
                          </a:solidFill>
                        </a:rPr>
                        <a:t>4</a:t>
                      </a:r>
                      <a:endParaRPr lang="ko-KR" altLang="en-US" sz="1600" b="0" i="0" dirty="0">
                        <a:solidFill>
                          <a:schemeClr val="tx1"/>
                        </a:solidFill>
                      </a:endParaRPr>
                    </a:p>
                  </a:txBody>
                  <a:tcPr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latinLnBrk="1"/>
                      <a:r>
                        <a:rPr lang="ko-KR" altLang="en-US" sz="1600" b="0" i="0" dirty="0">
                          <a:solidFill>
                            <a:schemeClr val="tx1"/>
                          </a:solidFill>
                        </a:rPr>
                        <a:t>취소 팝업 추가</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latinLnBrk="1"/>
                      <a:r>
                        <a:rPr lang="ko-KR" altLang="en-US" sz="1600" b="0" i="0" dirty="0">
                          <a:solidFill>
                            <a:schemeClr val="tx1"/>
                          </a:solidFill>
                        </a:rPr>
                        <a:t>사용자 영역 취소 팝업 추가</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latinLnBrk="1"/>
                      <a:r>
                        <a:rPr lang="ko-KR" altLang="en-US" sz="1600" b="0" i="0" dirty="0">
                          <a:solidFill>
                            <a:schemeClr val="tx1"/>
                          </a:solidFill>
                        </a:rPr>
                        <a:t>신규</a:t>
                      </a:r>
                    </a:p>
                  </a:txBody>
                  <a:tcPr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59131106"/>
                  </a:ext>
                </a:extLst>
              </a:tr>
              <a:tr h="559884">
                <a:tc>
                  <a:txBody>
                    <a:bodyPr/>
                    <a:lstStyle/>
                    <a:p>
                      <a:pPr latinLnBrk="1"/>
                      <a:r>
                        <a:rPr lang="en-US" altLang="ko-KR" sz="1600" b="0" i="0" dirty="0">
                          <a:solidFill>
                            <a:schemeClr val="tx1"/>
                          </a:solidFill>
                        </a:rPr>
                        <a:t>5</a:t>
                      </a:r>
                      <a:endParaRPr lang="ko-KR" altLang="en-US" sz="1600" b="0" i="0" dirty="0">
                        <a:solidFill>
                          <a:schemeClr val="tx1"/>
                        </a:solidFill>
                      </a:endParaRPr>
                    </a:p>
                  </a:txBody>
                  <a:tcPr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latinLnBrk="1"/>
                      <a:r>
                        <a:rPr lang="ko-KR" altLang="en-US" sz="1600" b="0" i="0" dirty="0">
                          <a:solidFill>
                            <a:schemeClr val="tx1"/>
                          </a:solidFill>
                        </a:rPr>
                        <a:t>취소 팝업 추가 삭제</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latinLnBrk="1"/>
                      <a:r>
                        <a:rPr lang="ko-KR" altLang="en-US" sz="1600" b="0" i="0" dirty="0">
                          <a:solidFill>
                            <a:schemeClr val="tx1"/>
                          </a:solidFill>
                        </a:rPr>
                        <a:t>추가 요청 취소 </a:t>
                      </a:r>
                      <a:r>
                        <a:rPr lang="en-US" altLang="ko-KR" sz="1600" b="0" i="0" dirty="0">
                          <a:solidFill>
                            <a:schemeClr val="tx1"/>
                          </a:solidFill>
                        </a:rPr>
                        <a:t>/ </a:t>
                      </a:r>
                      <a:r>
                        <a:rPr lang="ko-KR" altLang="en-US" sz="1600" b="0" i="0" dirty="0">
                          <a:solidFill>
                            <a:schemeClr val="tx1"/>
                          </a:solidFill>
                        </a:rPr>
                        <a:t>추후 다른 업무 건과 같이 요청할 예정</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latinLnBrk="1"/>
                      <a:r>
                        <a:rPr lang="ko-KR" altLang="en-US" sz="1600" b="0" i="0" dirty="0">
                          <a:solidFill>
                            <a:schemeClr val="tx1"/>
                          </a:solidFill>
                        </a:rPr>
                        <a:t>변경</a:t>
                      </a:r>
                    </a:p>
                  </a:txBody>
                  <a:tcPr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85019319"/>
                  </a:ext>
                </a:extLst>
              </a:tr>
              <a:tr h="559884">
                <a:tc>
                  <a:txBody>
                    <a:bodyPr/>
                    <a:lstStyle/>
                    <a:p>
                      <a:pPr latinLnBrk="1"/>
                      <a:r>
                        <a:rPr lang="en-US" altLang="ko-KR" sz="1600" b="0" i="0" dirty="0">
                          <a:solidFill>
                            <a:schemeClr val="tx1"/>
                          </a:solidFill>
                        </a:rPr>
                        <a:t>6</a:t>
                      </a:r>
                      <a:endParaRPr lang="ko-KR" altLang="en-US" sz="1600" b="0" i="0" dirty="0">
                        <a:solidFill>
                          <a:schemeClr val="tx1"/>
                        </a:solidFill>
                      </a:endParaRPr>
                    </a:p>
                  </a:txBody>
                  <a:tcPr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latinLnBrk="1"/>
                      <a:r>
                        <a:rPr lang="ko-KR" altLang="en-US" sz="1600" b="0" i="0" dirty="0">
                          <a:solidFill>
                            <a:schemeClr val="tx1"/>
                          </a:solidFill>
                        </a:rPr>
                        <a:t>가상계좌 취소 프로세스</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latinLnBrk="1"/>
                      <a:r>
                        <a:rPr lang="ko-KR" altLang="en-US" sz="1600" b="0" i="0" dirty="0">
                          <a:solidFill>
                            <a:schemeClr val="tx1"/>
                          </a:solidFill>
                        </a:rPr>
                        <a:t>사용자</a:t>
                      </a:r>
                      <a:r>
                        <a:rPr lang="en-US" altLang="ko-KR" sz="1600" b="0" i="0" dirty="0">
                          <a:solidFill>
                            <a:schemeClr val="tx1"/>
                          </a:solidFill>
                        </a:rPr>
                        <a:t>(</a:t>
                      </a:r>
                      <a:r>
                        <a:rPr lang="ko-KR" altLang="en-US" sz="1600" b="0" i="0" dirty="0" err="1">
                          <a:solidFill>
                            <a:schemeClr val="tx1"/>
                          </a:solidFill>
                        </a:rPr>
                        <a:t>닷비즈</a:t>
                      </a:r>
                      <a:r>
                        <a:rPr lang="en-US" altLang="ko-KR" sz="1600" b="0" i="0" dirty="0">
                          <a:solidFill>
                            <a:schemeClr val="tx1"/>
                          </a:solidFill>
                        </a:rPr>
                        <a:t>) </a:t>
                      </a:r>
                      <a:r>
                        <a:rPr lang="ko-KR" altLang="en-US" sz="1600" b="0" i="0" dirty="0">
                          <a:solidFill>
                            <a:schemeClr val="tx1"/>
                          </a:solidFill>
                        </a:rPr>
                        <a:t>취소 프로세스 변경</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latinLnBrk="1"/>
                      <a:r>
                        <a:rPr lang="ko-KR" altLang="en-US" sz="1600" b="0" i="0" dirty="0">
                          <a:solidFill>
                            <a:schemeClr val="tx1"/>
                          </a:solidFill>
                        </a:rPr>
                        <a:t>변경</a:t>
                      </a:r>
                    </a:p>
                  </a:txBody>
                  <a:tcPr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41582244"/>
                  </a:ext>
                </a:extLst>
              </a:tr>
              <a:tr h="559884">
                <a:tc>
                  <a:txBody>
                    <a:bodyPr/>
                    <a:lstStyle/>
                    <a:p>
                      <a:pPr latinLnBrk="1"/>
                      <a:r>
                        <a:rPr lang="en-US" altLang="ko-KR" sz="1600" b="0" i="0" dirty="0">
                          <a:solidFill>
                            <a:schemeClr val="tx1"/>
                          </a:solidFill>
                        </a:rPr>
                        <a:t>7</a:t>
                      </a:r>
                      <a:endParaRPr lang="ko-KR" altLang="en-US" sz="1600" b="0" i="0" dirty="0">
                        <a:solidFill>
                          <a:schemeClr val="tx1"/>
                        </a:solidFill>
                      </a:endParaRPr>
                    </a:p>
                  </a:txBody>
                  <a:tcPr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latinLnBrk="1"/>
                      <a:r>
                        <a:rPr lang="ko-KR" altLang="en-US" sz="1600" b="0" i="0" dirty="0">
                          <a:solidFill>
                            <a:schemeClr val="tx1"/>
                          </a:solidFill>
                        </a:rPr>
                        <a:t>이메일</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latinLnBrk="1"/>
                      <a:r>
                        <a:rPr lang="ko-KR" altLang="en-US" sz="1600" b="0" i="0" dirty="0">
                          <a:solidFill>
                            <a:schemeClr val="tx1"/>
                          </a:solidFill>
                        </a:rPr>
                        <a:t>회계 담당자에게 이메일 전송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latinLnBrk="1"/>
                      <a:r>
                        <a:rPr lang="ko-KR" altLang="en-US" sz="1600" b="0" i="0" dirty="0">
                          <a:solidFill>
                            <a:schemeClr val="tx1"/>
                          </a:solidFill>
                        </a:rPr>
                        <a:t>신규</a:t>
                      </a:r>
                    </a:p>
                  </a:txBody>
                  <a:tcPr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97930255"/>
                  </a:ext>
                </a:extLst>
              </a:tr>
            </a:tbl>
          </a:graphicData>
        </a:graphic>
      </p:graphicFrame>
      <p:sp>
        <p:nvSpPr>
          <p:cNvPr id="3" name="TextBox 2">
            <a:extLst>
              <a:ext uri="{FF2B5EF4-FFF2-40B4-BE49-F238E27FC236}">
                <a16:creationId xmlns:a16="http://schemas.microsoft.com/office/drawing/2014/main" id="{C3636CEE-2FCE-78EE-B8F6-1D21C4750709}"/>
              </a:ext>
            </a:extLst>
          </p:cNvPr>
          <p:cNvSpPr txBox="1"/>
          <p:nvPr/>
        </p:nvSpPr>
        <p:spPr>
          <a:xfrm>
            <a:off x="784176" y="768152"/>
            <a:ext cx="1460656" cy="461665"/>
          </a:xfrm>
          <a:prstGeom prst="rect">
            <a:avLst/>
          </a:prstGeom>
          <a:noFill/>
        </p:spPr>
        <p:txBody>
          <a:bodyPr wrap="none" rtlCol="0">
            <a:spAutoFit/>
          </a:bodyPr>
          <a:lstStyle/>
          <a:p>
            <a:r>
              <a:rPr lang="ko-KR" altLang="en-US" sz="2400" b="1" spc="-100"/>
              <a:t>작업 범위</a:t>
            </a:r>
            <a:endParaRPr lang="ko-KR" altLang="en-US" sz="2400" b="1" spc="-100" dirty="0"/>
          </a:p>
        </p:txBody>
      </p:sp>
      <p:sp>
        <p:nvSpPr>
          <p:cNvPr id="10" name="TextBox 9">
            <a:extLst>
              <a:ext uri="{FF2B5EF4-FFF2-40B4-BE49-F238E27FC236}">
                <a16:creationId xmlns:a16="http://schemas.microsoft.com/office/drawing/2014/main" id="{5519AE4F-0F20-C30C-1417-EC959BD67FF9}"/>
              </a:ext>
            </a:extLst>
          </p:cNvPr>
          <p:cNvSpPr txBox="1"/>
          <p:nvPr/>
        </p:nvSpPr>
        <p:spPr>
          <a:xfrm>
            <a:off x="792088" y="1499588"/>
            <a:ext cx="8561040" cy="1522020"/>
          </a:xfrm>
          <a:prstGeom prst="rect">
            <a:avLst/>
          </a:prstGeom>
          <a:noFill/>
        </p:spPr>
        <p:txBody>
          <a:bodyPr wrap="square" anchor="ctr">
            <a:spAutoFit/>
          </a:bodyPr>
          <a:lstStyle/>
          <a:p>
            <a:pPr marL="0" marR="0" lvl="0" indent="0" algn="l" defTabSz="1221913" rtl="0" eaLnBrk="1" fontAlgn="auto" latinLnBrk="1" hangingPunct="1">
              <a:lnSpc>
                <a:spcPct val="150000"/>
              </a:lnSpc>
              <a:spcBef>
                <a:spcPts val="0"/>
              </a:spcBef>
              <a:spcAft>
                <a:spcPts val="0"/>
              </a:spcAft>
              <a:buClrTx/>
              <a:buSzTx/>
              <a:buFontTx/>
              <a:buNone/>
              <a:tabLst/>
              <a:defRPr/>
            </a:pPr>
            <a:r>
              <a:rPr kumimoji="0" lang="en-US" altLang="ko-KR" sz="1600" b="0" i="0" u="none" strike="noStrike" kern="1200" cap="none" spc="0" normalizeH="0" baseline="0" noProof="0" dirty="0">
                <a:ln>
                  <a:noFill/>
                </a:ln>
                <a:solidFill>
                  <a:prstClr val="black"/>
                </a:solidFill>
                <a:effectLst/>
                <a:uLnTx/>
                <a:uFillTx/>
                <a:latin typeface="맑은 고딕"/>
                <a:ea typeface="맑은 고딕" panose="020B0503020000020004" pitchFamily="50" charset="-127"/>
                <a:cs typeface="+mn-cs"/>
              </a:rPr>
              <a:t>* </a:t>
            </a:r>
            <a:r>
              <a:rPr kumimoji="0" lang="ko-KR" altLang="en-US" sz="1600" b="0" i="0" u="none" strike="noStrike" kern="1200" cap="none" spc="0" normalizeH="0" baseline="0" noProof="0" dirty="0">
                <a:ln>
                  <a:noFill/>
                </a:ln>
                <a:solidFill>
                  <a:prstClr val="black"/>
                </a:solidFill>
                <a:effectLst/>
                <a:uLnTx/>
                <a:uFillTx/>
                <a:latin typeface="맑은 고딕"/>
                <a:ea typeface="맑은 고딕" panose="020B0503020000020004" pitchFamily="50" charset="-127"/>
                <a:cs typeface="+mn-cs"/>
              </a:rPr>
              <a:t>가상 계좌 취소 처리 필요에 따른 프로세스 정립</a:t>
            </a:r>
            <a:endParaRPr kumimoji="0" lang="en-US" altLang="ko-KR" sz="1600" b="0" i="0" u="none" strike="noStrike" kern="1200" cap="none" spc="0" normalizeH="0" baseline="0" noProof="0" dirty="0">
              <a:ln>
                <a:noFill/>
              </a:ln>
              <a:solidFill>
                <a:prstClr val="black"/>
              </a:solidFill>
              <a:effectLst/>
              <a:uLnTx/>
              <a:uFillTx/>
              <a:latin typeface="맑은 고딕"/>
              <a:ea typeface="맑은 고딕" panose="020B0503020000020004" pitchFamily="50" charset="-127"/>
              <a:cs typeface="+mn-cs"/>
            </a:endParaRPr>
          </a:p>
          <a:p>
            <a:pPr marL="0" marR="0" lvl="0" indent="0" algn="l" defTabSz="1221913" rtl="0" eaLnBrk="1" fontAlgn="auto" latinLnBrk="1" hangingPunct="1">
              <a:lnSpc>
                <a:spcPct val="150000"/>
              </a:lnSpc>
              <a:spcBef>
                <a:spcPts val="0"/>
              </a:spcBef>
              <a:spcAft>
                <a:spcPts val="0"/>
              </a:spcAft>
              <a:buClrTx/>
              <a:buSzTx/>
              <a:buFontTx/>
              <a:buNone/>
              <a:tabLst/>
              <a:defRPr/>
            </a:pPr>
            <a:r>
              <a:rPr lang="en-US" altLang="ko-KR" sz="1600" dirty="0">
                <a:solidFill>
                  <a:prstClr val="black"/>
                </a:solidFill>
                <a:latin typeface="맑은 고딕"/>
                <a:ea typeface="맑은 고딕" panose="020B0503020000020004" pitchFamily="50" charset="-127"/>
              </a:rPr>
              <a:t>* </a:t>
            </a:r>
            <a:r>
              <a:rPr lang="ko-KR" altLang="en-US" sz="1600" dirty="0">
                <a:solidFill>
                  <a:prstClr val="black"/>
                </a:solidFill>
                <a:latin typeface="맑은 고딕"/>
                <a:ea typeface="맑은 고딕" panose="020B0503020000020004" pitchFamily="50" charset="-127"/>
              </a:rPr>
              <a:t>가상 계좌 취소 처리 시 내</a:t>
            </a:r>
            <a:r>
              <a:rPr lang="en-US" altLang="ko-KR" sz="1600" dirty="0">
                <a:solidFill>
                  <a:prstClr val="black"/>
                </a:solidFill>
                <a:latin typeface="맑은 고딕"/>
                <a:ea typeface="맑은 고딕" panose="020B0503020000020004" pitchFamily="50" charset="-127"/>
              </a:rPr>
              <a:t>/</a:t>
            </a:r>
            <a:r>
              <a:rPr lang="ko-KR" altLang="en-US" sz="1600" dirty="0">
                <a:solidFill>
                  <a:prstClr val="black"/>
                </a:solidFill>
                <a:latin typeface="맑은 고딕"/>
                <a:ea typeface="맑은 고딕" panose="020B0503020000020004" pitchFamily="50" charset="-127"/>
              </a:rPr>
              <a:t>외부 노출 </a:t>
            </a:r>
            <a:r>
              <a:rPr lang="ko-KR" altLang="en-US" sz="1600" dirty="0" err="1">
                <a:solidFill>
                  <a:prstClr val="black"/>
                </a:solidFill>
                <a:latin typeface="맑은 고딕"/>
                <a:ea typeface="맑은 고딕" panose="020B0503020000020004" pitchFamily="50" charset="-127"/>
              </a:rPr>
              <a:t>상태값을</a:t>
            </a:r>
            <a:r>
              <a:rPr lang="ko-KR" altLang="en-US" sz="1600" dirty="0">
                <a:solidFill>
                  <a:prstClr val="black"/>
                </a:solidFill>
                <a:latin typeface="맑은 고딕"/>
                <a:ea typeface="맑은 고딕" panose="020B0503020000020004" pitchFamily="50" charset="-127"/>
              </a:rPr>
              <a:t> 명확하게 정리</a:t>
            </a:r>
            <a:endParaRPr lang="en-US" altLang="ko-KR" sz="1600" dirty="0">
              <a:solidFill>
                <a:prstClr val="black"/>
              </a:solidFill>
              <a:latin typeface="맑은 고딕"/>
              <a:ea typeface="맑은 고딕" panose="020B0503020000020004" pitchFamily="50" charset="-127"/>
            </a:endParaRPr>
          </a:p>
          <a:p>
            <a:pPr marL="0" marR="0" lvl="0" indent="0" algn="l" defTabSz="1221913" rtl="0" eaLnBrk="1" fontAlgn="auto" latinLnBrk="1" hangingPunct="1">
              <a:lnSpc>
                <a:spcPct val="150000"/>
              </a:lnSpc>
              <a:spcBef>
                <a:spcPts val="0"/>
              </a:spcBef>
              <a:spcAft>
                <a:spcPts val="0"/>
              </a:spcAft>
              <a:buClrTx/>
              <a:buSzTx/>
              <a:buFontTx/>
              <a:buNone/>
              <a:tabLst/>
              <a:defRPr/>
            </a:pPr>
            <a:r>
              <a:rPr kumimoji="0" lang="en-US" altLang="ko-KR" sz="1600" b="0" i="0" u="none" strike="noStrike" kern="1200" cap="none" spc="0" normalizeH="0" baseline="0" noProof="0" dirty="0">
                <a:ln>
                  <a:noFill/>
                </a:ln>
                <a:solidFill>
                  <a:prstClr val="black"/>
                </a:solidFill>
                <a:effectLst/>
                <a:uLnTx/>
                <a:uFillTx/>
                <a:latin typeface="맑은 고딕"/>
                <a:ea typeface="맑은 고딕" panose="020B0503020000020004" pitchFamily="50" charset="-127"/>
                <a:cs typeface="+mn-cs"/>
              </a:rPr>
              <a:t>* </a:t>
            </a:r>
            <a:r>
              <a:rPr kumimoji="0" lang="ko-KR" altLang="en-US" sz="1600" b="0" i="0" u="none" strike="noStrike" kern="1200" cap="none" spc="0" normalizeH="0" baseline="0" noProof="0" dirty="0">
                <a:ln>
                  <a:noFill/>
                </a:ln>
                <a:solidFill>
                  <a:prstClr val="black"/>
                </a:solidFill>
                <a:effectLst/>
                <a:uLnTx/>
                <a:uFillTx/>
                <a:latin typeface="맑은 고딕"/>
                <a:ea typeface="맑은 고딕" panose="020B0503020000020004" pitchFamily="50" charset="-127"/>
                <a:cs typeface="+mn-cs"/>
              </a:rPr>
              <a:t>가상 계좌 외 신용카드 취소 처리의 </a:t>
            </a:r>
            <a:r>
              <a:rPr kumimoji="0" lang="ko-KR" altLang="en-US" sz="1600" b="0" i="0" u="none" strike="noStrike" kern="1200" cap="none" spc="0" normalizeH="0" baseline="0" noProof="0" dirty="0" err="1">
                <a:ln>
                  <a:noFill/>
                </a:ln>
                <a:solidFill>
                  <a:prstClr val="black"/>
                </a:solidFill>
                <a:effectLst/>
                <a:uLnTx/>
                <a:uFillTx/>
                <a:latin typeface="맑은 고딕"/>
                <a:ea typeface="맑은 고딕" panose="020B0503020000020004" pitchFamily="50" charset="-127"/>
                <a:cs typeface="+mn-cs"/>
              </a:rPr>
              <a:t>상태값도</a:t>
            </a:r>
            <a:r>
              <a:rPr kumimoji="0" lang="ko-KR" altLang="en-US" sz="1600" b="0" i="0" u="none" strike="noStrike" kern="1200" cap="none" spc="0" normalizeH="0" baseline="0" noProof="0" dirty="0">
                <a:ln>
                  <a:noFill/>
                </a:ln>
                <a:solidFill>
                  <a:prstClr val="black"/>
                </a:solidFill>
                <a:effectLst/>
                <a:uLnTx/>
                <a:uFillTx/>
                <a:latin typeface="맑은 고딕"/>
                <a:ea typeface="맑은 고딕" panose="020B0503020000020004" pitchFamily="50" charset="-127"/>
                <a:cs typeface="+mn-cs"/>
              </a:rPr>
              <a:t> 같이 정리</a:t>
            </a:r>
            <a:endParaRPr kumimoji="0" lang="en-US" altLang="ko-KR" sz="1600" b="0" i="0" u="none" strike="noStrike" kern="1200" cap="none" spc="0" normalizeH="0" baseline="0" noProof="0" dirty="0">
              <a:ln>
                <a:noFill/>
              </a:ln>
              <a:solidFill>
                <a:prstClr val="black"/>
              </a:solidFill>
              <a:effectLst/>
              <a:uLnTx/>
              <a:uFillTx/>
              <a:latin typeface="맑은 고딕"/>
              <a:ea typeface="맑은 고딕" panose="020B0503020000020004" pitchFamily="50" charset="-127"/>
              <a:cs typeface="+mn-cs"/>
            </a:endParaRPr>
          </a:p>
          <a:p>
            <a:pPr marL="0" marR="0" lvl="0" indent="0" algn="l" defTabSz="1221913" rtl="0" eaLnBrk="1" fontAlgn="auto" latinLnBrk="1" hangingPunct="1">
              <a:lnSpc>
                <a:spcPct val="150000"/>
              </a:lnSpc>
              <a:spcBef>
                <a:spcPts val="0"/>
              </a:spcBef>
              <a:spcAft>
                <a:spcPts val="0"/>
              </a:spcAft>
              <a:buClrTx/>
              <a:buSzTx/>
              <a:buFontTx/>
              <a:buNone/>
              <a:tabLst/>
              <a:defRPr/>
            </a:pPr>
            <a:r>
              <a:rPr lang="en-US" altLang="ko-KR" sz="1600" dirty="0">
                <a:solidFill>
                  <a:prstClr val="black"/>
                </a:solidFill>
                <a:latin typeface="맑은 고딕"/>
                <a:ea typeface="맑은 고딕" panose="020B0503020000020004" pitchFamily="50" charset="-127"/>
              </a:rPr>
              <a:t>* </a:t>
            </a:r>
            <a:r>
              <a:rPr lang="ko-KR" altLang="en-US" sz="1600" dirty="0">
                <a:solidFill>
                  <a:prstClr val="black"/>
                </a:solidFill>
                <a:latin typeface="맑은 고딕"/>
                <a:ea typeface="맑은 고딕" panose="020B0503020000020004" pitchFamily="50" charset="-127"/>
              </a:rPr>
              <a:t>신용카드 및 가상 계좌 취소 </a:t>
            </a:r>
            <a:r>
              <a:rPr lang="ko-KR" altLang="en-US" sz="1600" dirty="0" err="1">
                <a:solidFill>
                  <a:prstClr val="black"/>
                </a:solidFill>
                <a:latin typeface="맑은 고딕"/>
                <a:ea typeface="맑은 고딕" panose="020B0503020000020004" pitchFamily="50" charset="-127"/>
              </a:rPr>
              <a:t>요청시</a:t>
            </a:r>
            <a:r>
              <a:rPr lang="ko-KR" altLang="en-US" sz="1600" dirty="0">
                <a:solidFill>
                  <a:prstClr val="black"/>
                </a:solidFill>
                <a:latin typeface="맑은 고딕"/>
                <a:ea typeface="맑은 고딕" panose="020B0503020000020004" pitchFamily="50" charset="-127"/>
              </a:rPr>
              <a:t> 안내 팝업</a:t>
            </a:r>
            <a:r>
              <a:rPr lang="en-US" altLang="ko-KR" sz="1600" dirty="0">
                <a:solidFill>
                  <a:prstClr val="black"/>
                </a:solidFill>
                <a:latin typeface="맑은 고딕"/>
                <a:ea typeface="맑은 고딕" panose="020B0503020000020004" pitchFamily="50" charset="-127"/>
              </a:rPr>
              <a:t>(</a:t>
            </a:r>
            <a:r>
              <a:rPr lang="ko-KR" altLang="en-US" sz="1600" dirty="0">
                <a:solidFill>
                  <a:prstClr val="black"/>
                </a:solidFill>
                <a:latin typeface="맑은 고딕"/>
                <a:ea typeface="맑은 고딕" panose="020B0503020000020004" pitchFamily="50" charset="-127"/>
              </a:rPr>
              <a:t>언제쯤 취소 될 것 이다</a:t>
            </a:r>
            <a:r>
              <a:rPr lang="en-US" altLang="ko-KR" sz="1600" dirty="0">
                <a:solidFill>
                  <a:prstClr val="black"/>
                </a:solidFill>
                <a:latin typeface="맑은 고딕"/>
                <a:ea typeface="맑은 고딕" panose="020B0503020000020004" pitchFamily="50" charset="-127"/>
              </a:rPr>
              <a:t>) </a:t>
            </a:r>
            <a:r>
              <a:rPr lang="ko-KR" altLang="en-US" sz="1600" dirty="0">
                <a:solidFill>
                  <a:prstClr val="black"/>
                </a:solidFill>
                <a:latin typeface="맑은 고딕"/>
                <a:ea typeface="맑은 고딕" panose="020B0503020000020004" pitchFamily="50" charset="-127"/>
              </a:rPr>
              <a:t>라는 내용 노출</a:t>
            </a:r>
            <a:endParaRPr kumimoji="0" lang="ko-KR" altLang="en-US" sz="1600" b="0" i="0" u="none" strike="noStrike" kern="1200" cap="none" spc="0" normalizeH="0" baseline="0" noProof="0" dirty="0">
              <a:ln>
                <a:noFill/>
              </a:ln>
              <a:solidFill>
                <a:prstClr val="black"/>
              </a:solidFill>
              <a:effectLst/>
              <a:uLnTx/>
              <a:uFillTx/>
              <a:latin typeface="맑은 고딕"/>
              <a:ea typeface="맑은 고딕" panose="020B0503020000020004" pitchFamily="50" charset="-127"/>
              <a:cs typeface="+mn-cs"/>
            </a:endParaRPr>
          </a:p>
        </p:txBody>
      </p:sp>
    </p:spTree>
    <p:extLst>
      <p:ext uri="{BB962C8B-B14F-4D97-AF65-F5344CB8AC3E}">
        <p14:creationId xmlns:p14="http://schemas.microsoft.com/office/powerpoint/2010/main" val="2855709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84BDD4-4B5B-2BA5-43DE-430B3B5598A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57E16BB-6A62-837B-C46A-D0A35759F5A5}"/>
              </a:ext>
            </a:extLst>
          </p:cNvPr>
          <p:cNvSpPr txBox="1"/>
          <p:nvPr/>
        </p:nvSpPr>
        <p:spPr>
          <a:xfrm>
            <a:off x="784176" y="4296544"/>
            <a:ext cx="1460656" cy="461665"/>
          </a:xfrm>
          <a:prstGeom prst="rect">
            <a:avLst/>
          </a:prstGeom>
          <a:noFill/>
        </p:spPr>
        <p:txBody>
          <a:bodyPr wrap="none" rtlCol="0">
            <a:spAutoFit/>
          </a:bodyPr>
          <a:lstStyle/>
          <a:p>
            <a:r>
              <a:rPr lang="ko-KR" altLang="en-US" sz="2400" b="1" spc="-100"/>
              <a:t>작업 내용</a:t>
            </a:r>
            <a:endParaRPr lang="ko-KR" altLang="en-US" sz="2400" b="1" spc="-100" dirty="0"/>
          </a:p>
        </p:txBody>
      </p:sp>
      <p:graphicFrame>
        <p:nvGraphicFramePr>
          <p:cNvPr id="5" name="표 4">
            <a:extLst>
              <a:ext uri="{FF2B5EF4-FFF2-40B4-BE49-F238E27FC236}">
                <a16:creationId xmlns:a16="http://schemas.microsoft.com/office/drawing/2014/main" id="{DF76BF6B-30B2-434B-BDD8-792D6C76161D}"/>
              </a:ext>
            </a:extLst>
          </p:cNvPr>
          <p:cNvGraphicFramePr>
            <a:graphicFrameLocks noGrp="1"/>
          </p:cNvGraphicFramePr>
          <p:nvPr>
            <p:extLst>
              <p:ext uri="{D42A27DB-BD31-4B8C-83A1-F6EECF244321}">
                <p14:modId xmlns:p14="http://schemas.microsoft.com/office/powerpoint/2010/main" val="1629505881"/>
              </p:ext>
            </p:extLst>
          </p:nvPr>
        </p:nvGraphicFramePr>
        <p:xfrm>
          <a:off x="784176" y="5067422"/>
          <a:ext cx="11593288" cy="4584146"/>
        </p:xfrm>
        <a:graphic>
          <a:graphicData uri="http://schemas.openxmlformats.org/drawingml/2006/table">
            <a:tbl>
              <a:tblPr firstRow="1" bandRow="1">
                <a:tableStyleId>{5C22544A-7EE6-4342-B048-85BDC9FD1C3A}</a:tableStyleId>
              </a:tblPr>
              <a:tblGrid>
                <a:gridCol w="721043">
                  <a:extLst>
                    <a:ext uri="{9D8B030D-6E8A-4147-A177-3AD203B41FA5}">
                      <a16:colId xmlns:a16="http://schemas.microsoft.com/office/drawing/2014/main" val="4086276832"/>
                    </a:ext>
                  </a:extLst>
                </a:gridCol>
                <a:gridCol w="2429193">
                  <a:extLst>
                    <a:ext uri="{9D8B030D-6E8A-4147-A177-3AD203B41FA5}">
                      <a16:colId xmlns:a16="http://schemas.microsoft.com/office/drawing/2014/main" val="3807178082"/>
                    </a:ext>
                  </a:extLst>
                </a:gridCol>
                <a:gridCol w="7146908">
                  <a:extLst>
                    <a:ext uri="{9D8B030D-6E8A-4147-A177-3AD203B41FA5}">
                      <a16:colId xmlns:a16="http://schemas.microsoft.com/office/drawing/2014/main" val="1787661920"/>
                    </a:ext>
                  </a:extLst>
                </a:gridCol>
                <a:gridCol w="1296144">
                  <a:extLst>
                    <a:ext uri="{9D8B030D-6E8A-4147-A177-3AD203B41FA5}">
                      <a16:colId xmlns:a16="http://schemas.microsoft.com/office/drawing/2014/main" val="68799775"/>
                    </a:ext>
                  </a:extLst>
                </a:gridCol>
              </a:tblGrid>
              <a:tr h="568778">
                <a:tc>
                  <a:txBody>
                    <a:bodyPr/>
                    <a:lstStyle/>
                    <a:p>
                      <a:pPr latinLnBrk="1"/>
                      <a:r>
                        <a:rPr lang="en-US" altLang="ko-KR" sz="1800" b="1" i="0" dirty="0">
                          <a:solidFill>
                            <a:schemeClr val="tx1"/>
                          </a:solidFill>
                        </a:rPr>
                        <a:t>No.</a:t>
                      </a:r>
                      <a:endParaRPr lang="ko-KR" altLang="en-US" sz="1800" b="1" i="0" dirty="0">
                        <a:solidFill>
                          <a:schemeClr val="tx1"/>
                        </a:solidFill>
                      </a:endParaRPr>
                    </a:p>
                  </a:txBody>
                  <a:tcPr>
                    <a:lnL w="12700" cmpd="sng">
                      <a:noFill/>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r>
                        <a:rPr lang="en-US" altLang="ko-KR" sz="1800" b="1" i="0" dirty="0">
                          <a:solidFill>
                            <a:schemeClr val="tx1"/>
                          </a:solidFill>
                        </a:rPr>
                        <a:t>Item </a:t>
                      </a:r>
                      <a:endParaRPr lang="ko-KR" altLang="en-US" sz="1800" b="1" i="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r>
                        <a:rPr lang="en-US" altLang="ko-KR" sz="1800" b="1" i="0" dirty="0">
                          <a:solidFill>
                            <a:schemeClr val="tx1"/>
                          </a:solidFill>
                        </a:rPr>
                        <a:t>Description</a:t>
                      </a:r>
                      <a:endParaRPr lang="ko-KR" altLang="en-US" sz="1800" b="1" i="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r>
                        <a:rPr lang="en-US" altLang="ko-KR" sz="1800" b="1" i="0" dirty="0">
                          <a:solidFill>
                            <a:schemeClr val="tx1"/>
                          </a:solidFill>
                        </a:rPr>
                        <a:t>Remarks</a:t>
                      </a:r>
                      <a:endParaRPr lang="ko-KR" altLang="en-US" sz="1800" b="1" i="0" dirty="0">
                        <a:solidFill>
                          <a:schemeClr val="tx1"/>
                        </a:solidFill>
                      </a:endParaRPr>
                    </a:p>
                  </a:txBody>
                  <a:tcPr>
                    <a:lnL w="12700" cap="flat" cmpd="sng" algn="ctr">
                      <a:no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98355651"/>
                  </a:ext>
                </a:extLst>
              </a:tr>
              <a:tr h="559884">
                <a:tc>
                  <a:txBody>
                    <a:bodyPr/>
                    <a:lstStyle/>
                    <a:p>
                      <a:pPr latinLnBrk="1"/>
                      <a:r>
                        <a:rPr lang="en-US" altLang="ko-KR" sz="1600" b="0" i="0" dirty="0">
                          <a:solidFill>
                            <a:schemeClr val="tx1"/>
                          </a:solidFill>
                        </a:rPr>
                        <a:t>1</a:t>
                      </a:r>
                      <a:endParaRPr lang="ko-KR" altLang="en-US" sz="1600" b="0" i="0" dirty="0">
                        <a:solidFill>
                          <a:schemeClr val="tx1"/>
                        </a:solidFill>
                      </a:endParaRPr>
                    </a:p>
                  </a:txBody>
                  <a:tcPr anchor="ct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r>
                        <a:rPr lang="en-US" altLang="ko-KR" sz="1600" b="0" i="0" dirty="0">
                          <a:solidFill>
                            <a:schemeClr val="tx1"/>
                          </a:solidFill>
                        </a:rPr>
                        <a:t>Virtual Account Cancellation Process</a:t>
                      </a:r>
                      <a:endParaRPr lang="ko-KR" altLang="en-US" sz="1600" b="0" i="0" dirty="0">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r>
                        <a:rPr lang="en-US" altLang="ko-KR" sz="1600" dirty="0"/>
                        <a:t>Work on virtual account cancellation / refund related processes</a:t>
                      </a:r>
                      <a:endParaRPr lang="ko-KR" altLang="en-US" sz="1600" b="0" i="0" dirty="0">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r>
                        <a:rPr lang="en-US" altLang="ko-KR" sz="1600" b="0" i="0" dirty="0">
                          <a:solidFill>
                            <a:schemeClr val="tx1"/>
                          </a:solidFill>
                        </a:rPr>
                        <a:t>New</a:t>
                      </a:r>
                      <a:endParaRPr lang="ko-KR" altLang="en-US" sz="1600" b="0" i="0" dirty="0">
                        <a:solidFill>
                          <a:schemeClr val="tx1"/>
                        </a:solidFill>
                      </a:endParaRPr>
                    </a:p>
                  </a:txBody>
                  <a:tcPr anchor="ct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79875490"/>
                  </a:ext>
                </a:extLst>
              </a:tr>
              <a:tr h="559884">
                <a:tc>
                  <a:txBody>
                    <a:bodyPr/>
                    <a:lstStyle/>
                    <a:p>
                      <a:pPr latinLnBrk="1"/>
                      <a:r>
                        <a:rPr lang="en-US" altLang="ko-KR" sz="1600" b="0" i="0" dirty="0">
                          <a:solidFill>
                            <a:schemeClr val="tx1"/>
                          </a:solidFill>
                        </a:rPr>
                        <a:t>2</a:t>
                      </a:r>
                      <a:endParaRPr lang="ko-KR" altLang="en-US" sz="1600" b="0" i="0" dirty="0">
                        <a:solidFill>
                          <a:schemeClr val="tx1"/>
                        </a:solidFill>
                      </a:endParaRPr>
                    </a:p>
                  </a:txBody>
                  <a:tcPr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r>
                        <a:rPr lang="en-US" altLang="ko-KR" sz="1600" dirty="0"/>
                        <a:t>Add Status Value</a:t>
                      </a:r>
                      <a:endParaRPr lang="ko-KR" altLang="en-US" sz="1600" b="0" i="0" dirty="0">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221913" rtl="0" eaLnBrk="1" fontAlgn="auto" latinLnBrk="1" hangingPunct="1">
                        <a:lnSpc>
                          <a:spcPct val="100000"/>
                        </a:lnSpc>
                        <a:spcBef>
                          <a:spcPts val="0"/>
                        </a:spcBef>
                        <a:spcAft>
                          <a:spcPts val="0"/>
                        </a:spcAft>
                        <a:buClrTx/>
                        <a:buSzTx/>
                        <a:buFontTx/>
                        <a:buNone/>
                        <a:tabLst/>
                        <a:defRPr/>
                      </a:pPr>
                      <a:r>
                        <a:rPr lang="en-US" altLang="ko-KR" sz="1600" dirty="0"/>
                        <a:t>Add "Cancel Confirmed" status value</a:t>
                      </a:r>
                      <a:endParaRPr lang="en-US" altLang="ko-KR" sz="1600" b="0" i="0" u="none" strike="noStrike" dirty="0">
                        <a:solidFill>
                          <a:srgbClr val="000000"/>
                        </a:solidFill>
                        <a:effectLst/>
                        <a:latin typeface="맑은 고딕" panose="020B0503020000020004" pitchFamily="50" charset="-127"/>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r>
                        <a:rPr lang="en-US" altLang="ko-KR" sz="1600" b="0" i="0" dirty="0">
                          <a:solidFill>
                            <a:schemeClr val="tx1"/>
                          </a:solidFill>
                        </a:rPr>
                        <a:t>New</a:t>
                      </a:r>
                      <a:endParaRPr lang="ko-KR" altLang="en-US" sz="1600" b="0" i="0" dirty="0">
                        <a:solidFill>
                          <a:schemeClr val="tx1"/>
                        </a:solidFill>
                      </a:endParaRPr>
                    </a:p>
                  </a:txBody>
                  <a:tcPr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78239775"/>
                  </a:ext>
                </a:extLst>
              </a:tr>
              <a:tr h="559884">
                <a:tc>
                  <a:txBody>
                    <a:bodyPr/>
                    <a:lstStyle/>
                    <a:p>
                      <a:pPr latinLnBrk="1"/>
                      <a:r>
                        <a:rPr lang="en-US" altLang="ko-KR" sz="1600" b="0" i="0" dirty="0">
                          <a:solidFill>
                            <a:schemeClr val="tx1"/>
                          </a:solidFill>
                        </a:rPr>
                        <a:t>3</a:t>
                      </a:r>
                      <a:endParaRPr lang="ko-KR" altLang="en-US" sz="1600" b="0" i="0" dirty="0">
                        <a:solidFill>
                          <a:schemeClr val="tx1"/>
                        </a:solidFill>
                      </a:endParaRPr>
                    </a:p>
                  </a:txBody>
                  <a:tcPr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r>
                        <a:rPr lang="en-US" altLang="ko-KR" sz="1600" dirty="0"/>
                        <a:t>Credit Card Process Change</a:t>
                      </a:r>
                      <a:endParaRPr lang="ko-KR" altLang="en-US" sz="1600" b="0" i="0" dirty="0">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r>
                        <a:rPr lang="en-US" altLang="ko-KR" sz="1600" dirty="0"/>
                        <a:t>Partial change to credit card cancellation process (customer status exposure part)</a:t>
                      </a:r>
                      <a:endParaRPr lang="ko-KR" altLang="en-US" sz="1600" b="0" i="0" dirty="0">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r>
                        <a:rPr lang="en-US" altLang="ko-KR" sz="1600" dirty="0"/>
                        <a:t>Changed</a:t>
                      </a:r>
                      <a:endParaRPr lang="ko-KR" altLang="en-US" sz="1600" b="0" i="0" dirty="0">
                        <a:solidFill>
                          <a:schemeClr val="tx1"/>
                        </a:solidFill>
                      </a:endParaRPr>
                    </a:p>
                  </a:txBody>
                  <a:tcPr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7164706"/>
                  </a:ext>
                </a:extLst>
              </a:tr>
              <a:tr h="559884">
                <a:tc>
                  <a:txBody>
                    <a:bodyPr/>
                    <a:lstStyle/>
                    <a:p>
                      <a:pPr latinLnBrk="1"/>
                      <a:r>
                        <a:rPr lang="en-US" altLang="ko-KR" sz="1600" b="0" i="0" dirty="0">
                          <a:solidFill>
                            <a:schemeClr val="tx1"/>
                          </a:solidFill>
                        </a:rPr>
                        <a:t>4</a:t>
                      </a:r>
                      <a:endParaRPr lang="ko-KR" altLang="en-US" sz="1600" b="0" i="0" dirty="0">
                        <a:solidFill>
                          <a:schemeClr val="tx1"/>
                        </a:solidFill>
                      </a:endParaRPr>
                    </a:p>
                  </a:txBody>
                  <a:tcPr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latinLnBrk="1"/>
                      <a:r>
                        <a:rPr lang="en-US" altLang="ko-KR" sz="1600" dirty="0"/>
                        <a:t>Add Cancellation Pop-up</a:t>
                      </a:r>
                      <a:endParaRPr lang="ko-KR" altLang="en-US" sz="1600" b="0" i="0" dirty="0">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latinLnBrk="1"/>
                      <a:r>
                        <a:rPr lang="en-US" altLang="ko-KR" sz="1600" dirty="0"/>
                        <a:t>Add cancellation pop-up in user area</a:t>
                      </a:r>
                      <a:endParaRPr lang="ko-KR" altLang="en-US" sz="1600" b="0" i="0" dirty="0">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latinLnBrk="1"/>
                      <a:r>
                        <a:rPr lang="en-US" altLang="ko-KR" sz="1600" b="0" i="0" dirty="0">
                          <a:solidFill>
                            <a:schemeClr val="tx1"/>
                          </a:solidFill>
                        </a:rPr>
                        <a:t>New</a:t>
                      </a:r>
                      <a:endParaRPr lang="ko-KR" altLang="en-US" sz="1600" b="0" i="0" dirty="0">
                        <a:solidFill>
                          <a:schemeClr val="tx1"/>
                        </a:solidFill>
                      </a:endParaRPr>
                    </a:p>
                  </a:txBody>
                  <a:tcPr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59131106"/>
                  </a:ext>
                </a:extLst>
              </a:tr>
              <a:tr h="559884">
                <a:tc>
                  <a:txBody>
                    <a:bodyPr/>
                    <a:lstStyle/>
                    <a:p>
                      <a:pPr latinLnBrk="1"/>
                      <a:r>
                        <a:rPr lang="en-US" altLang="ko-KR" sz="1600" b="0" i="0" dirty="0">
                          <a:solidFill>
                            <a:schemeClr val="tx1"/>
                          </a:solidFill>
                        </a:rPr>
                        <a:t>5</a:t>
                      </a:r>
                      <a:endParaRPr lang="ko-KR" altLang="en-US" sz="1600" b="0" i="0" dirty="0">
                        <a:solidFill>
                          <a:schemeClr val="tx1"/>
                        </a:solidFill>
                      </a:endParaRPr>
                    </a:p>
                  </a:txBody>
                  <a:tcPr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marL="0" marR="0" lvl="0" indent="0" algn="l" defTabSz="1221913" rtl="0" eaLnBrk="1" fontAlgn="auto" latinLnBrk="1" hangingPunct="1">
                        <a:lnSpc>
                          <a:spcPct val="100000"/>
                        </a:lnSpc>
                        <a:spcBef>
                          <a:spcPts val="0"/>
                        </a:spcBef>
                        <a:spcAft>
                          <a:spcPts val="0"/>
                        </a:spcAft>
                        <a:buClrTx/>
                        <a:buSzTx/>
                        <a:buFontTx/>
                        <a:buNone/>
                        <a:tabLst/>
                        <a:defRPr/>
                      </a:pPr>
                      <a:r>
                        <a:rPr lang="en-US" altLang="ko-KR" sz="1600" dirty="0"/>
                        <a:t>Add Cancellation Pop-up</a:t>
                      </a:r>
                      <a:endParaRPr lang="ko-KR" altLang="en-US" sz="1600" b="0" i="0" dirty="0">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latinLnBrk="1"/>
                      <a:r>
                        <a:rPr lang="en-US" altLang="ko-KR" sz="1600" dirty="0"/>
                        <a:t>Additional request cancellation / Will be requested later along with other tasks</a:t>
                      </a:r>
                      <a:endParaRPr lang="ko-KR" altLang="en-US" sz="1600" b="0" i="0" dirty="0">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latinLnBrk="1"/>
                      <a:r>
                        <a:rPr lang="en-US" altLang="ko-KR" sz="1600" dirty="0"/>
                        <a:t>Changed</a:t>
                      </a:r>
                      <a:endParaRPr lang="ko-KR" altLang="en-US" sz="1600" b="0" i="0" dirty="0">
                        <a:solidFill>
                          <a:schemeClr val="tx1"/>
                        </a:solidFill>
                      </a:endParaRPr>
                    </a:p>
                  </a:txBody>
                  <a:tcPr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69365366"/>
                  </a:ext>
                </a:extLst>
              </a:tr>
              <a:tr h="559884">
                <a:tc>
                  <a:txBody>
                    <a:bodyPr/>
                    <a:lstStyle/>
                    <a:p>
                      <a:pPr latinLnBrk="1"/>
                      <a:r>
                        <a:rPr lang="en-US" altLang="ko-KR" sz="1600" b="0" i="0" dirty="0">
                          <a:solidFill>
                            <a:schemeClr val="tx1"/>
                          </a:solidFill>
                        </a:rPr>
                        <a:t>6</a:t>
                      </a:r>
                      <a:endParaRPr lang="ko-KR" altLang="en-US" sz="1600" b="0" i="0" dirty="0">
                        <a:solidFill>
                          <a:schemeClr val="tx1"/>
                        </a:solidFill>
                      </a:endParaRPr>
                    </a:p>
                  </a:txBody>
                  <a:tcPr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marL="0" marR="0" lvl="0" indent="0" algn="l" defTabSz="1221913" rtl="0" eaLnBrk="1" fontAlgn="auto" latinLnBrk="1" hangingPunct="1">
                        <a:lnSpc>
                          <a:spcPct val="100000"/>
                        </a:lnSpc>
                        <a:spcBef>
                          <a:spcPts val="0"/>
                        </a:spcBef>
                        <a:spcAft>
                          <a:spcPts val="0"/>
                        </a:spcAft>
                        <a:buClrTx/>
                        <a:buSzTx/>
                        <a:buFontTx/>
                        <a:buNone/>
                        <a:tabLst/>
                        <a:defRPr/>
                      </a:pPr>
                      <a:r>
                        <a:rPr lang="en-US" altLang="ko-KR" sz="1600" b="0" i="0" dirty="0">
                          <a:solidFill>
                            <a:schemeClr val="tx1"/>
                          </a:solidFill>
                        </a:rPr>
                        <a:t>Virtual Account Cancellation Process</a:t>
                      </a:r>
                      <a:endParaRPr lang="ko-KR" altLang="en-US" sz="1600" b="0" i="0" dirty="0">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latinLnBrk="1"/>
                      <a:r>
                        <a:rPr lang="en-US" altLang="ko-KR" sz="1600" dirty="0"/>
                        <a:t>User (</a:t>
                      </a:r>
                      <a:r>
                        <a:rPr lang="en-US" altLang="ko-KR" sz="1600" dirty="0" err="1"/>
                        <a:t>DotBiz</a:t>
                      </a:r>
                      <a:r>
                        <a:rPr lang="en-US" altLang="ko-KR" sz="1600" dirty="0"/>
                        <a:t>) Cancellation Process Change</a:t>
                      </a:r>
                      <a:endParaRPr lang="ko-KR" altLang="en-US" sz="1600" b="0" i="0" dirty="0">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marL="0" marR="0" lvl="0" indent="0" algn="l" defTabSz="1221913" rtl="0" eaLnBrk="1" fontAlgn="auto" latinLnBrk="1" hangingPunct="1">
                        <a:lnSpc>
                          <a:spcPct val="100000"/>
                        </a:lnSpc>
                        <a:spcBef>
                          <a:spcPts val="0"/>
                        </a:spcBef>
                        <a:spcAft>
                          <a:spcPts val="0"/>
                        </a:spcAft>
                        <a:buClrTx/>
                        <a:buSzTx/>
                        <a:buFontTx/>
                        <a:buNone/>
                        <a:tabLst/>
                        <a:defRPr/>
                      </a:pPr>
                      <a:r>
                        <a:rPr lang="en-US" altLang="ko-KR" sz="1600" dirty="0"/>
                        <a:t>Changed</a:t>
                      </a:r>
                      <a:endParaRPr lang="ko-KR" altLang="en-US" sz="1600" b="0" i="0" dirty="0">
                        <a:solidFill>
                          <a:schemeClr val="tx1"/>
                        </a:solidFill>
                      </a:endParaRPr>
                    </a:p>
                  </a:txBody>
                  <a:tcPr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9285443"/>
                  </a:ext>
                </a:extLst>
              </a:tr>
              <a:tr h="559884">
                <a:tc>
                  <a:txBody>
                    <a:bodyPr/>
                    <a:lstStyle/>
                    <a:p>
                      <a:pPr latinLnBrk="1"/>
                      <a:r>
                        <a:rPr lang="en-US" altLang="ko-KR" sz="1600" b="0" i="0" dirty="0">
                          <a:solidFill>
                            <a:schemeClr val="tx1"/>
                          </a:solidFill>
                        </a:rPr>
                        <a:t>7</a:t>
                      </a:r>
                      <a:endParaRPr lang="ko-KR" altLang="en-US" sz="1600" b="0" i="0" dirty="0">
                        <a:solidFill>
                          <a:schemeClr val="tx1"/>
                        </a:solidFill>
                      </a:endParaRPr>
                    </a:p>
                  </a:txBody>
                  <a:tcPr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marL="0" marR="0" lvl="0" indent="0" algn="l" defTabSz="1221913" rtl="0" eaLnBrk="1" fontAlgn="auto" latinLnBrk="1" hangingPunct="1">
                        <a:lnSpc>
                          <a:spcPct val="100000"/>
                        </a:lnSpc>
                        <a:spcBef>
                          <a:spcPts val="0"/>
                        </a:spcBef>
                        <a:spcAft>
                          <a:spcPts val="0"/>
                        </a:spcAft>
                        <a:buClrTx/>
                        <a:buSzTx/>
                        <a:buFontTx/>
                        <a:buNone/>
                        <a:tabLst/>
                        <a:defRPr/>
                      </a:pPr>
                      <a:r>
                        <a:rPr lang="en-US" altLang="ko-KR" sz="1600" b="0" i="0" dirty="0">
                          <a:solidFill>
                            <a:schemeClr val="tx1"/>
                          </a:solidFill>
                        </a:rPr>
                        <a:t>E-mail</a:t>
                      </a:r>
                      <a:endParaRPr lang="ko-KR" altLang="en-US" sz="1600" b="0" i="0" dirty="0">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latinLnBrk="1"/>
                      <a:r>
                        <a:rPr lang="en-US" altLang="ko-KR" sz="1600" dirty="0"/>
                        <a:t>Send email to accounting staff</a:t>
                      </a:r>
                      <a:endParaRPr lang="ko-KR" altLang="en-US" sz="1600" b="0" i="0" dirty="0">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marL="0" marR="0" lvl="0" indent="0" algn="l" defTabSz="1221913" rtl="0" eaLnBrk="1" fontAlgn="auto" latinLnBrk="1" hangingPunct="1">
                        <a:lnSpc>
                          <a:spcPct val="100000"/>
                        </a:lnSpc>
                        <a:spcBef>
                          <a:spcPts val="0"/>
                        </a:spcBef>
                        <a:spcAft>
                          <a:spcPts val="0"/>
                        </a:spcAft>
                        <a:buClrTx/>
                        <a:buSzTx/>
                        <a:buFontTx/>
                        <a:buNone/>
                        <a:tabLst/>
                        <a:defRPr/>
                      </a:pPr>
                      <a:r>
                        <a:rPr lang="en-US" altLang="ko-KR" sz="1600" b="0" i="0" dirty="0">
                          <a:solidFill>
                            <a:schemeClr val="tx1"/>
                          </a:solidFill>
                        </a:rPr>
                        <a:t>New</a:t>
                      </a:r>
                      <a:endParaRPr lang="ko-KR" altLang="en-US" sz="1600" b="0" i="0" dirty="0">
                        <a:solidFill>
                          <a:schemeClr val="tx1"/>
                        </a:solidFill>
                      </a:endParaRPr>
                    </a:p>
                  </a:txBody>
                  <a:tcPr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10580195"/>
                  </a:ext>
                </a:extLst>
              </a:tr>
            </a:tbl>
          </a:graphicData>
        </a:graphic>
      </p:graphicFrame>
      <p:sp>
        <p:nvSpPr>
          <p:cNvPr id="3" name="TextBox 2">
            <a:extLst>
              <a:ext uri="{FF2B5EF4-FFF2-40B4-BE49-F238E27FC236}">
                <a16:creationId xmlns:a16="http://schemas.microsoft.com/office/drawing/2014/main" id="{F967835C-0708-1FDA-7A5C-FB7D581AB87C}"/>
              </a:ext>
            </a:extLst>
          </p:cNvPr>
          <p:cNvSpPr txBox="1"/>
          <p:nvPr/>
        </p:nvSpPr>
        <p:spPr>
          <a:xfrm>
            <a:off x="784176" y="768152"/>
            <a:ext cx="2201821" cy="461665"/>
          </a:xfrm>
          <a:prstGeom prst="rect">
            <a:avLst/>
          </a:prstGeom>
          <a:noFill/>
        </p:spPr>
        <p:txBody>
          <a:bodyPr wrap="none" rtlCol="0">
            <a:spAutoFit/>
          </a:bodyPr>
          <a:lstStyle/>
          <a:p>
            <a:r>
              <a:rPr lang="en-US" altLang="ko-KR" sz="2400" b="1" spc="-100" dirty="0"/>
              <a:t>Scope of Work</a:t>
            </a:r>
            <a:endParaRPr lang="ko-KR" altLang="en-US" sz="2400" b="1" spc="-100" dirty="0"/>
          </a:p>
        </p:txBody>
      </p:sp>
      <p:sp>
        <p:nvSpPr>
          <p:cNvPr id="10" name="TextBox 9">
            <a:extLst>
              <a:ext uri="{FF2B5EF4-FFF2-40B4-BE49-F238E27FC236}">
                <a16:creationId xmlns:a16="http://schemas.microsoft.com/office/drawing/2014/main" id="{3138A590-C4ED-6E4B-B74E-B391317B8DE7}"/>
              </a:ext>
            </a:extLst>
          </p:cNvPr>
          <p:cNvSpPr txBox="1"/>
          <p:nvPr/>
        </p:nvSpPr>
        <p:spPr>
          <a:xfrm>
            <a:off x="792088" y="1314922"/>
            <a:ext cx="10001200" cy="1891352"/>
          </a:xfrm>
          <a:prstGeom prst="rect">
            <a:avLst/>
          </a:prstGeom>
          <a:noFill/>
        </p:spPr>
        <p:txBody>
          <a:bodyPr wrap="square" anchor="ctr">
            <a:spAutoFit/>
          </a:bodyPr>
          <a:lstStyle/>
          <a:p>
            <a:pPr marL="0" marR="0" lvl="0" indent="0" algn="l" defTabSz="1221913" rtl="0" eaLnBrk="1" fontAlgn="auto" latinLnBrk="1" hangingPunct="1">
              <a:lnSpc>
                <a:spcPct val="150000"/>
              </a:lnSpc>
              <a:spcBef>
                <a:spcPts val="0"/>
              </a:spcBef>
              <a:spcAft>
                <a:spcPts val="0"/>
              </a:spcAft>
              <a:buClrTx/>
              <a:buSzTx/>
              <a:buFontTx/>
              <a:buNone/>
              <a:tabLst/>
              <a:defRPr/>
            </a:pPr>
            <a:r>
              <a:rPr kumimoji="0" lang="en-US" altLang="ko-KR" sz="1600" b="0" i="0" u="none" strike="noStrike" kern="1200" cap="none" spc="0" normalizeH="0" baseline="0" noProof="0" dirty="0">
                <a:ln>
                  <a:noFill/>
                </a:ln>
                <a:solidFill>
                  <a:prstClr val="black"/>
                </a:solidFill>
                <a:effectLst/>
                <a:uLnTx/>
                <a:uFillTx/>
                <a:latin typeface="맑은 고딕"/>
                <a:ea typeface="맑은 고딕" panose="020B0503020000020004" pitchFamily="50" charset="-127"/>
                <a:cs typeface="+mn-cs"/>
              </a:rPr>
              <a:t>* Establish process due to the need for virtual account cancellation processing</a:t>
            </a:r>
          </a:p>
          <a:p>
            <a:pPr marL="0" marR="0" lvl="0" indent="0" algn="l" defTabSz="1221913" rtl="0" eaLnBrk="1" fontAlgn="auto" latinLnBrk="1" hangingPunct="1">
              <a:lnSpc>
                <a:spcPct val="150000"/>
              </a:lnSpc>
              <a:spcBef>
                <a:spcPts val="0"/>
              </a:spcBef>
              <a:spcAft>
                <a:spcPts val="0"/>
              </a:spcAft>
              <a:buClrTx/>
              <a:buSzTx/>
              <a:buFontTx/>
              <a:buNone/>
              <a:tabLst/>
              <a:defRPr/>
            </a:pPr>
            <a:r>
              <a:rPr lang="en-US" altLang="ko-KR" sz="1600" dirty="0">
                <a:solidFill>
                  <a:prstClr val="black"/>
                </a:solidFill>
                <a:latin typeface="맑은 고딕"/>
                <a:ea typeface="맑은 고딕" panose="020B0503020000020004" pitchFamily="50" charset="-127"/>
              </a:rPr>
              <a:t>* Clearly define internal/external exposure status values when processing virtual account cancellations</a:t>
            </a:r>
          </a:p>
          <a:p>
            <a:pPr marL="0" marR="0" lvl="0" indent="0" algn="l" defTabSz="1221913" rtl="0" eaLnBrk="1" fontAlgn="auto" latinLnBrk="1" hangingPunct="1">
              <a:lnSpc>
                <a:spcPct val="150000"/>
              </a:lnSpc>
              <a:spcBef>
                <a:spcPts val="0"/>
              </a:spcBef>
              <a:spcAft>
                <a:spcPts val="0"/>
              </a:spcAft>
              <a:buClrTx/>
              <a:buSzTx/>
              <a:buFontTx/>
              <a:buNone/>
              <a:tabLst/>
              <a:defRPr/>
            </a:pPr>
            <a:r>
              <a:rPr kumimoji="0" lang="en-US" altLang="ko-KR" sz="1600" b="0" i="0" u="none" strike="noStrike" kern="1200" cap="none" spc="0" normalizeH="0" baseline="0" noProof="0" dirty="0">
                <a:ln>
                  <a:noFill/>
                </a:ln>
                <a:solidFill>
                  <a:prstClr val="black"/>
                </a:solidFill>
                <a:effectLst/>
                <a:uLnTx/>
                <a:uFillTx/>
                <a:latin typeface="맑은 고딕"/>
                <a:ea typeface="맑은 고딕" panose="020B0503020000020004" pitchFamily="50" charset="-127"/>
                <a:cs typeface="+mn-cs"/>
              </a:rPr>
              <a:t>* Also organize the status values for credit card cancellation processing, in addition to virtual accounts</a:t>
            </a:r>
          </a:p>
          <a:p>
            <a:pPr marL="0" marR="0" lvl="0" indent="0" algn="l" defTabSz="1221913" rtl="0" eaLnBrk="1" fontAlgn="auto" latinLnBrk="1" hangingPunct="1">
              <a:lnSpc>
                <a:spcPct val="150000"/>
              </a:lnSpc>
              <a:spcBef>
                <a:spcPts val="0"/>
              </a:spcBef>
              <a:spcAft>
                <a:spcPts val="0"/>
              </a:spcAft>
              <a:buClrTx/>
              <a:buSzTx/>
              <a:buFontTx/>
              <a:buNone/>
              <a:tabLst/>
              <a:defRPr/>
            </a:pPr>
            <a:r>
              <a:rPr lang="en-US" altLang="ko-KR" sz="1600" dirty="0">
                <a:solidFill>
                  <a:prstClr val="black"/>
                </a:solidFill>
                <a:latin typeface="맑은 고딕"/>
                <a:ea typeface="맑은 고딕" panose="020B0503020000020004" pitchFamily="50" charset="-127"/>
              </a:rPr>
              <a:t>* Display a notification pop-up (indicating when the cancellation will be processed) when credit card and </a:t>
            </a:r>
          </a:p>
          <a:p>
            <a:pPr marL="0" marR="0" lvl="0" indent="0" algn="l" defTabSz="1221913" rtl="0" eaLnBrk="1" fontAlgn="auto" latinLnBrk="1" hangingPunct="1">
              <a:lnSpc>
                <a:spcPct val="150000"/>
              </a:lnSpc>
              <a:spcBef>
                <a:spcPts val="0"/>
              </a:spcBef>
              <a:spcAft>
                <a:spcPts val="0"/>
              </a:spcAft>
              <a:buClrTx/>
              <a:buSzTx/>
              <a:buFontTx/>
              <a:buNone/>
              <a:tabLst/>
              <a:defRPr/>
            </a:pPr>
            <a:r>
              <a:rPr lang="en-US" altLang="ko-KR" sz="1600" dirty="0">
                <a:solidFill>
                  <a:prstClr val="black"/>
                </a:solidFill>
                <a:latin typeface="맑은 고딕"/>
                <a:ea typeface="맑은 고딕" panose="020B0503020000020004" pitchFamily="50" charset="-127"/>
              </a:rPr>
              <a:t>  virtual account cancellations are requested</a:t>
            </a:r>
            <a:endParaRPr kumimoji="0" lang="ko-KR" altLang="en-US" sz="1600" b="0" i="0" u="none" strike="noStrike" kern="1200" cap="none" spc="0" normalizeH="0" baseline="0" noProof="0" dirty="0">
              <a:ln>
                <a:noFill/>
              </a:ln>
              <a:solidFill>
                <a:prstClr val="black"/>
              </a:solidFill>
              <a:effectLst/>
              <a:uLnTx/>
              <a:uFillTx/>
              <a:latin typeface="맑은 고딕"/>
              <a:ea typeface="맑은 고딕" panose="020B0503020000020004" pitchFamily="50" charset="-127"/>
              <a:cs typeface="+mn-cs"/>
            </a:endParaRPr>
          </a:p>
        </p:txBody>
      </p:sp>
    </p:spTree>
    <p:extLst>
      <p:ext uri="{BB962C8B-B14F-4D97-AF65-F5344CB8AC3E}">
        <p14:creationId xmlns:p14="http://schemas.microsoft.com/office/powerpoint/2010/main" val="1072399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E73137-8952-2F3D-3A93-CDD2C5F3C023}"/>
            </a:ext>
          </a:extLst>
        </p:cNvPr>
        <p:cNvGrpSpPr/>
        <p:nvPr/>
      </p:nvGrpSpPr>
      <p:grpSpPr>
        <a:xfrm>
          <a:off x="0" y="0"/>
          <a:ext cx="0" cy="0"/>
          <a:chOff x="0" y="0"/>
          <a:chExt cx="0" cy="0"/>
        </a:xfrm>
      </p:grpSpPr>
      <p:sp>
        <p:nvSpPr>
          <p:cNvPr id="185" name="직사각형 184">
            <a:extLst>
              <a:ext uri="{FF2B5EF4-FFF2-40B4-BE49-F238E27FC236}">
                <a16:creationId xmlns:a16="http://schemas.microsoft.com/office/drawing/2014/main" id="{B60812B6-9FEE-46F4-8362-72D35BC2CC9F}"/>
              </a:ext>
            </a:extLst>
          </p:cNvPr>
          <p:cNvSpPr/>
          <p:nvPr/>
        </p:nvSpPr>
        <p:spPr>
          <a:xfrm>
            <a:off x="155154" y="974723"/>
            <a:ext cx="9684000" cy="8255033"/>
          </a:xfrm>
          <a:prstGeom prst="rect">
            <a:avLst/>
          </a:prstGeom>
          <a:no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800" dirty="0" err="1">
              <a:solidFill>
                <a:schemeClr val="tx1"/>
              </a:solidFill>
            </a:endParaRPr>
          </a:p>
        </p:txBody>
      </p:sp>
      <p:sp>
        <p:nvSpPr>
          <p:cNvPr id="57" name="Text Box 19">
            <a:extLst>
              <a:ext uri="{FF2B5EF4-FFF2-40B4-BE49-F238E27FC236}">
                <a16:creationId xmlns:a16="http://schemas.microsoft.com/office/drawing/2014/main" id="{F51B2979-8019-B016-1760-C102D76F7322}"/>
              </a:ext>
            </a:extLst>
          </p:cNvPr>
          <p:cNvSpPr txBox="1">
            <a:spLocks noChangeArrowheads="1"/>
          </p:cNvSpPr>
          <p:nvPr/>
        </p:nvSpPr>
        <p:spPr bwMode="auto">
          <a:xfrm>
            <a:off x="1835868" y="548180"/>
            <a:ext cx="61747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Prepay</a:t>
            </a:r>
            <a:endParaRPr lang="ko-KR" altLang="en-US" sz="1100" dirty="0">
              <a:solidFill>
                <a:prstClr val="black"/>
              </a:solidFill>
            </a:endParaRPr>
          </a:p>
        </p:txBody>
      </p:sp>
      <p:sp>
        <p:nvSpPr>
          <p:cNvPr id="59" name="Text Box 18">
            <a:extLst>
              <a:ext uri="{FF2B5EF4-FFF2-40B4-BE49-F238E27FC236}">
                <a16:creationId xmlns:a16="http://schemas.microsoft.com/office/drawing/2014/main" id="{7A9E4049-A82D-4D41-07DA-E13BA7932B2B}"/>
              </a:ext>
            </a:extLst>
          </p:cNvPr>
          <p:cNvSpPr txBox="1">
            <a:spLocks noChangeArrowheads="1"/>
          </p:cNvSpPr>
          <p:nvPr/>
        </p:nvSpPr>
        <p:spPr bwMode="auto">
          <a:xfrm>
            <a:off x="8695624" y="249902"/>
            <a:ext cx="65755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ko-KR" altLang="en-US" sz="1100">
                <a:solidFill>
                  <a:prstClr val="black"/>
                </a:solidFill>
              </a:rPr>
              <a:t>김 학성</a:t>
            </a:r>
          </a:p>
        </p:txBody>
      </p:sp>
      <p:sp>
        <p:nvSpPr>
          <p:cNvPr id="65" name="Text Box 81">
            <a:extLst>
              <a:ext uri="{FF2B5EF4-FFF2-40B4-BE49-F238E27FC236}">
                <a16:creationId xmlns:a16="http://schemas.microsoft.com/office/drawing/2014/main" id="{8C863974-A2B1-8E27-85A0-1097B2C0B6FC}"/>
              </a:ext>
            </a:extLst>
          </p:cNvPr>
          <p:cNvSpPr txBox="1">
            <a:spLocks noChangeArrowheads="1"/>
          </p:cNvSpPr>
          <p:nvPr/>
        </p:nvSpPr>
        <p:spPr bwMode="auto">
          <a:xfrm>
            <a:off x="1812580" y="247870"/>
            <a:ext cx="1601721"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Prepay cancel process</a:t>
            </a:r>
            <a:endParaRPr lang="ko-KR" altLang="en-US" sz="1100" dirty="0">
              <a:solidFill>
                <a:prstClr val="black"/>
              </a:solidFill>
            </a:endParaRPr>
          </a:p>
        </p:txBody>
      </p:sp>
      <p:graphicFrame>
        <p:nvGraphicFramePr>
          <p:cNvPr id="13" name="표 12">
            <a:extLst>
              <a:ext uri="{FF2B5EF4-FFF2-40B4-BE49-F238E27FC236}">
                <a16:creationId xmlns:a16="http://schemas.microsoft.com/office/drawing/2014/main" id="{753170A5-DC9F-910D-FDDF-206EED8A55EB}"/>
              </a:ext>
            </a:extLst>
          </p:cNvPr>
          <p:cNvGraphicFramePr>
            <a:graphicFrameLocks noGrp="1"/>
          </p:cNvGraphicFramePr>
          <p:nvPr>
            <p:extLst>
              <p:ext uri="{D42A27DB-BD31-4B8C-83A1-F6EECF244321}">
                <p14:modId xmlns:p14="http://schemas.microsoft.com/office/powerpoint/2010/main" val="847914880"/>
              </p:ext>
            </p:extLst>
          </p:nvPr>
        </p:nvGraphicFramePr>
        <p:xfrm>
          <a:off x="9929813" y="975641"/>
          <a:ext cx="2657097" cy="1467505"/>
        </p:xfrm>
        <a:graphic>
          <a:graphicData uri="http://schemas.openxmlformats.org/drawingml/2006/table">
            <a:tbl>
              <a:tblPr/>
              <a:tblGrid>
                <a:gridCol w="2657097">
                  <a:extLst>
                    <a:ext uri="{9D8B030D-6E8A-4147-A177-3AD203B41FA5}">
                      <a16:colId xmlns:a16="http://schemas.microsoft.com/office/drawing/2014/main" val="20000"/>
                    </a:ext>
                  </a:extLst>
                </a:gridCol>
              </a:tblGrid>
              <a:tr h="203207">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en-US" sz="800" b="1" i="0" u="none" strike="noStrike" cap="none" normalizeH="0" baseline="0" dirty="0">
                          <a:ln>
                            <a:noFill/>
                          </a:ln>
                          <a:solidFill>
                            <a:srgbClr val="000000"/>
                          </a:solidFill>
                          <a:effectLst/>
                          <a:latin typeface="+mn-ea"/>
                          <a:ea typeface="+mn-ea"/>
                        </a:rPr>
                        <a:t>공통안내 항목</a:t>
                      </a:r>
                      <a:endParaRPr kumimoji="1" lang="en-US" altLang="ko-KR" sz="800" b="1" i="0" u="none" strike="noStrike" cap="none" normalizeH="0" baseline="0" dirty="0">
                        <a:ln>
                          <a:noFill/>
                        </a:ln>
                        <a:solidFill>
                          <a:srgbClr val="000000"/>
                        </a:solidFill>
                        <a:effectLst/>
                        <a:latin typeface="+mn-ea"/>
                        <a:ea typeface="+mn-ea"/>
                      </a:endParaRPr>
                    </a:p>
                  </a:txBody>
                  <a:tcP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EBF1DE"/>
                    </a:solidFill>
                  </a:tcPr>
                </a:tc>
                <a:extLst>
                  <a:ext uri="{0D108BD9-81ED-4DB2-BD59-A6C34878D82A}">
                    <a16:rowId xmlns:a16="http://schemas.microsoft.com/office/drawing/2014/main" val="10000"/>
                  </a:ext>
                </a:extLst>
              </a:tr>
              <a:tr h="1254145">
                <a:tc>
                  <a:txBody>
                    <a:bodyPr/>
                    <a:lstStyle/>
                    <a:p>
                      <a:pPr marL="228600" marR="0" lvl="0" indent="-228600" algn="l" defTabSz="914400" rtl="0" eaLnBrk="1" fontAlgn="base" latinLnBrk="1" hangingPunct="1">
                        <a:lnSpc>
                          <a:spcPct val="130000"/>
                        </a:lnSpc>
                        <a:spcBef>
                          <a:spcPct val="0"/>
                        </a:spcBef>
                        <a:spcAft>
                          <a:spcPct val="0"/>
                        </a:spcAft>
                        <a:buClrTx/>
                        <a:buSzTx/>
                        <a:buFontTx/>
                        <a:buNone/>
                        <a:tabLst/>
                        <a:defRPr/>
                      </a:pPr>
                      <a:endParaRPr lang="ko-KR" altLang="en-US" sz="800" spc="-100" dirty="0"/>
                    </a:p>
                  </a:txBody>
                  <a:tcP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bl>
          </a:graphicData>
        </a:graphic>
      </p:graphicFrame>
      <p:graphicFrame>
        <p:nvGraphicFramePr>
          <p:cNvPr id="14" name="표 13">
            <a:extLst>
              <a:ext uri="{FF2B5EF4-FFF2-40B4-BE49-F238E27FC236}">
                <a16:creationId xmlns:a16="http://schemas.microsoft.com/office/drawing/2014/main" id="{8AFBB675-CC87-B6AF-7C0F-FCF79BDC37C9}"/>
              </a:ext>
            </a:extLst>
          </p:cNvPr>
          <p:cNvGraphicFramePr>
            <a:graphicFrameLocks noGrp="1"/>
          </p:cNvGraphicFramePr>
          <p:nvPr>
            <p:extLst>
              <p:ext uri="{D42A27DB-BD31-4B8C-83A1-F6EECF244321}">
                <p14:modId xmlns:p14="http://schemas.microsoft.com/office/powerpoint/2010/main" val="523169162"/>
              </p:ext>
            </p:extLst>
          </p:nvPr>
        </p:nvGraphicFramePr>
        <p:xfrm>
          <a:off x="9939058" y="2514584"/>
          <a:ext cx="2654579" cy="1562184"/>
        </p:xfrm>
        <a:graphic>
          <a:graphicData uri="http://schemas.openxmlformats.org/drawingml/2006/table">
            <a:tbl>
              <a:tblPr/>
              <a:tblGrid>
                <a:gridCol w="437784">
                  <a:extLst>
                    <a:ext uri="{9D8B030D-6E8A-4147-A177-3AD203B41FA5}">
                      <a16:colId xmlns:a16="http://schemas.microsoft.com/office/drawing/2014/main" val="20000"/>
                    </a:ext>
                  </a:extLst>
                </a:gridCol>
                <a:gridCol w="2216795">
                  <a:extLst>
                    <a:ext uri="{9D8B030D-6E8A-4147-A177-3AD203B41FA5}">
                      <a16:colId xmlns:a16="http://schemas.microsoft.com/office/drawing/2014/main" val="20001"/>
                    </a:ext>
                  </a:extLst>
                </a:gridCol>
              </a:tblGrid>
              <a:tr h="0">
                <a:tc gridSpan="2">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1000" b="1" i="0" u="none" strike="noStrike" cap="none" normalizeH="0" baseline="0" dirty="0">
                          <a:ln>
                            <a:noFill/>
                          </a:ln>
                          <a:solidFill>
                            <a:schemeClr val="tx1"/>
                          </a:solidFill>
                          <a:effectLst/>
                          <a:latin typeface="+mj-ea"/>
                          <a:ea typeface="+mj-ea"/>
                        </a:rPr>
                        <a:t>□ DESCRIPTION □</a:t>
                      </a:r>
                    </a:p>
                  </a:txBody>
                  <a:tcPr marL="36000" marR="36000" marT="36000" marB="36000" anchor="ctr" horzOverflow="overflow">
                    <a:lnL cap="flat">
                      <a:noFill/>
                    </a:lnL>
                    <a:lnR cap="flat">
                      <a:noFill/>
                    </a:lnR>
                    <a:lnT cap="flat">
                      <a:noFill/>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tc hMerge="1">
                  <a:txBody>
                    <a:bodyPr/>
                    <a:lstStyle/>
                    <a:p>
                      <a:pPr latinLnBrk="1"/>
                      <a:endParaRPr lang="ko-KR" altLang="en-US"/>
                    </a:p>
                  </a:txBody>
                  <a:tcPr/>
                </a:tc>
                <a:extLst>
                  <a:ext uri="{0D108BD9-81ED-4DB2-BD59-A6C34878D82A}">
                    <a16:rowId xmlns:a16="http://schemas.microsoft.com/office/drawing/2014/main" val="10000"/>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dirty="0">
                          <a:ln>
                            <a:noFill/>
                          </a:ln>
                          <a:solidFill>
                            <a:schemeClr val="tx1"/>
                          </a:solidFill>
                          <a:effectLst/>
                          <a:latin typeface="+mj-ea"/>
                          <a:ea typeface="+mj-ea"/>
                        </a:rPr>
                        <a:t>1</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RFND</a:t>
                      </a:r>
                    </a:p>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 </a:t>
                      </a:r>
                      <a:r>
                        <a:rPr kumimoji="1" lang="ko-KR" altLang="en-US" sz="800" b="0" i="0" u="none" strike="noStrike" kern="1200" cap="none" normalizeH="0" baseline="0" dirty="0">
                          <a:ln>
                            <a:noFill/>
                          </a:ln>
                          <a:solidFill>
                            <a:schemeClr val="tx1"/>
                          </a:solidFill>
                          <a:effectLst/>
                          <a:latin typeface="+mj-ea"/>
                          <a:ea typeface="+mn-ea"/>
                          <a:cs typeface="+mn-cs"/>
                        </a:rPr>
                        <a:t>해당 기능을 그대로 사용</a:t>
                      </a:r>
                      <a:endParaRPr kumimoji="1" lang="en-US" altLang="ko-KR" sz="800" b="0" i="0" u="none" strike="noStrike" kern="1200" cap="none" normalizeH="0" baseline="0" dirty="0">
                        <a:ln>
                          <a:noFill/>
                        </a:ln>
                        <a:solidFill>
                          <a:schemeClr val="tx1"/>
                        </a:solidFill>
                        <a:effectLst/>
                        <a:latin typeface="+mj-ea"/>
                        <a:ea typeface="+mn-ea"/>
                        <a:cs typeface="+mn-cs"/>
                      </a:endParaRPr>
                    </a:p>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 Booking Detail </a:t>
                      </a:r>
                      <a:r>
                        <a:rPr kumimoji="1" lang="ko-KR" altLang="en-US" sz="800" b="0" i="0" u="none" strike="noStrike" kern="1200" cap="none" normalizeH="0" baseline="0" dirty="0">
                          <a:ln>
                            <a:noFill/>
                          </a:ln>
                          <a:solidFill>
                            <a:schemeClr val="tx1"/>
                          </a:solidFill>
                          <a:effectLst/>
                          <a:latin typeface="+mj-ea"/>
                          <a:ea typeface="+mn-ea"/>
                          <a:cs typeface="+mn-cs"/>
                        </a:rPr>
                        <a:t>에 버튼 추가</a:t>
                      </a:r>
                      <a:endParaRPr kumimoji="1" lang="en-US" altLang="ko-KR" sz="800" b="0" i="0" u="none" strike="noStrike" kern="1200" cap="none" normalizeH="0" baseline="0" dirty="0">
                        <a:ln>
                          <a:noFill/>
                        </a:ln>
                        <a:solidFill>
                          <a:schemeClr val="tx1"/>
                        </a:solidFill>
                        <a:effectLst/>
                        <a:latin typeface="+mj-ea"/>
                        <a:ea typeface="+mn-ea"/>
                        <a:cs typeface="+mn-cs"/>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dirty="0">
                          <a:ln>
                            <a:noFill/>
                          </a:ln>
                          <a:solidFill>
                            <a:schemeClr val="tx1"/>
                          </a:solidFill>
                          <a:effectLst/>
                          <a:latin typeface="+mj-ea"/>
                          <a:ea typeface="+mj-ea"/>
                        </a:rPr>
                        <a:t>2</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endParaRPr kumimoji="1" lang="en-US" altLang="ko-KR"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a:ln>
                            <a:noFill/>
                          </a:ln>
                          <a:solidFill>
                            <a:schemeClr val="tx1"/>
                          </a:solidFill>
                          <a:effectLst/>
                          <a:latin typeface="+mj-ea"/>
                          <a:ea typeface="+mj-ea"/>
                        </a:rPr>
                        <a:t>3</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endParaRPr kumimoji="1" lang="en-US" altLang="ko-KR"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a:ln>
                            <a:noFill/>
                          </a:ln>
                          <a:solidFill>
                            <a:schemeClr val="tx1"/>
                          </a:solidFill>
                          <a:effectLst/>
                          <a:latin typeface="+mj-ea"/>
                          <a:ea typeface="+mj-ea"/>
                        </a:rPr>
                        <a:t>4</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endParaRPr kumimoji="1" lang="ko-KR" altLang="en-US"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bl>
          </a:graphicData>
        </a:graphic>
      </p:graphicFrame>
      <p:pic>
        <p:nvPicPr>
          <p:cNvPr id="20" name="그림 19">
            <a:extLst>
              <a:ext uri="{FF2B5EF4-FFF2-40B4-BE49-F238E27FC236}">
                <a16:creationId xmlns:a16="http://schemas.microsoft.com/office/drawing/2014/main" id="{EF20ADE9-7BF6-1948-B017-24EBE90B32EA}"/>
              </a:ext>
            </a:extLst>
          </p:cNvPr>
          <p:cNvPicPr>
            <a:picLocks noChangeAspect="1"/>
          </p:cNvPicPr>
          <p:nvPr/>
        </p:nvPicPr>
        <p:blipFill>
          <a:blip r:embed="rId3"/>
          <a:stretch>
            <a:fillRect/>
          </a:stretch>
        </p:blipFill>
        <p:spPr>
          <a:xfrm>
            <a:off x="216691" y="1512014"/>
            <a:ext cx="9280453" cy="4473041"/>
          </a:xfrm>
          <a:prstGeom prst="rect">
            <a:avLst/>
          </a:prstGeom>
        </p:spPr>
      </p:pic>
      <p:sp>
        <p:nvSpPr>
          <p:cNvPr id="21" name="타원 20">
            <a:extLst>
              <a:ext uri="{FF2B5EF4-FFF2-40B4-BE49-F238E27FC236}">
                <a16:creationId xmlns:a16="http://schemas.microsoft.com/office/drawing/2014/main" id="{1B642DAC-F526-E43A-93A3-7FD22FA14031}"/>
              </a:ext>
            </a:extLst>
          </p:cNvPr>
          <p:cNvSpPr/>
          <p:nvPr/>
        </p:nvSpPr>
        <p:spPr>
          <a:xfrm>
            <a:off x="3952528" y="3273280"/>
            <a:ext cx="180000" cy="180000"/>
          </a:xfrm>
          <a:prstGeom prst="ellipse">
            <a:avLst/>
          </a:pr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050" b="1" dirty="0">
                <a:solidFill>
                  <a:schemeClr val="bg1"/>
                </a:solidFill>
              </a:rPr>
              <a:t>1</a:t>
            </a:r>
            <a:endParaRPr lang="ko-KR" altLang="en-US" sz="1050" b="1" dirty="0" err="1">
              <a:solidFill>
                <a:schemeClr val="bg1"/>
              </a:solidFill>
            </a:endParaRPr>
          </a:p>
        </p:txBody>
      </p:sp>
      <p:sp>
        <p:nvSpPr>
          <p:cNvPr id="22" name="TextBox 21">
            <a:extLst>
              <a:ext uri="{FF2B5EF4-FFF2-40B4-BE49-F238E27FC236}">
                <a16:creationId xmlns:a16="http://schemas.microsoft.com/office/drawing/2014/main" id="{8561D6A7-0F84-1FFF-2E41-BDB02EF6D24B}"/>
              </a:ext>
            </a:extLst>
          </p:cNvPr>
          <p:cNvSpPr txBox="1"/>
          <p:nvPr/>
        </p:nvSpPr>
        <p:spPr>
          <a:xfrm>
            <a:off x="214690" y="1006059"/>
            <a:ext cx="1337930" cy="338554"/>
          </a:xfrm>
          <a:prstGeom prst="rect">
            <a:avLst/>
          </a:prstGeom>
          <a:noFill/>
        </p:spPr>
        <p:txBody>
          <a:bodyPr wrap="none" rtlCol="0">
            <a:spAutoFit/>
          </a:bodyPr>
          <a:lstStyle/>
          <a:p>
            <a:r>
              <a:rPr lang="en-US" altLang="ko-KR" sz="1600" b="1" spc="-100" dirty="0">
                <a:solidFill>
                  <a:srgbClr val="133146"/>
                </a:solidFill>
              </a:rPr>
              <a:t>RFND</a:t>
            </a:r>
            <a:r>
              <a:rPr lang="ko-KR" altLang="en-US" sz="1600" b="1" spc="-100" dirty="0">
                <a:solidFill>
                  <a:srgbClr val="133146"/>
                </a:solidFill>
              </a:rPr>
              <a:t> </a:t>
            </a:r>
            <a:r>
              <a:rPr lang="en-US" altLang="ko-KR" sz="1600" b="1" spc="-100" dirty="0">
                <a:solidFill>
                  <a:srgbClr val="133146"/>
                </a:solidFill>
              </a:rPr>
              <a:t>Button</a:t>
            </a:r>
            <a:endParaRPr lang="ko-KR" altLang="en-US" sz="1600" b="1" spc="-100" dirty="0">
              <a:solidFill>
                <a:srgbClr val="133146"/>
              </a:solidFill>
            </a:endParaRPr>
          </a:p>
        </p:txBody>
      </p:sp>
    </p:spTree>
    <p:extLst>
      <p:ext uri="{BB962C8B-B14F-4D97-AF65-F5344CB8AC3E}">
        <p14:creationId xmlns:p14="http://schemas.microsoft.com/office/powerpoint/2010/main" val="1280232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5D107A-6207-C6CA-F599-B25417EBAAF7}"/>
            </a:ext>
          </a:extLst>
        </p:cNvPr>
        <p:cNvGrpSpPr/>
        <p:nvPr/>
      </p:nvGrpSpPr>
      <p:grpSpPr>
        <a:xfrm>
          <a:off x="0" y="0"/>
          <a:ext cx="0" cy="0"/>
          <a:chOff x="0" y="0"/>
          <a:chExt cx="0" cy="0"/>
        </a:xfrm>
      </p:grpSpPr>
      <p:sp>
        <p:nvSpPr>
          <p:cNvPr id="185" name="직사각형 184">
            <a:extLst>
              <a:ext uri="{FF2B5EF4-FFF2-40B4-BE49-F238E27FC236}">
                <a16:creationId xmlns:a16="http://schemas.microsoft.com/office/drawing/2014/main" id="{DC46AF14-D935-25F1-53F9-7C56397FDE1F}"/>
              </a:ext>
            </a:extLst>
          </p:cNvPr>
          <p:cNvSpPr/>
          <p:nvPr/>
        </p:nvSpPr>
        <p:spPr>
          <a:xfrm>
            <a:off x="155154" y="974723"/>
            <a:ext cx="9684000" cy="8255033"/>
          </a:xfrm>
          <a:prstGeom prst="rect">
            <a:avLst/>
          </a:prstGeom>
          <a:no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800" dirty="0" err="1">
              <a:solidFill>
                <a:schemeClr val="tx1"/>
              </a:solidFill>
            </a:endParaRPr>
          </a:p>
        </p:txBody>
      </p:sp>
      <p:sp>
        <p:nvSpPr>
          <p:cNvPr id="57" name="Text Box 19">
            <a:extLst>
              <a:ext uri="{FF2B5EF4-FFF2-40B4-BE49-F238E27FC236}">
                <a16:creationId xmlns:a16="http://schemas.microsoft.com/office/drawing/2014/main" id="{F655B474-FE6E-B4F9-9149-32CCE1CE1A82}"/>
              </a:ext>
            </a:extLst>
          </p:cNvPr>
          <p:cNvSpPr txBox="1">
            <a:spLocks noChangeArrowheads="1"/>
          </p:cNvSpPr>
          <p:nvPr/>
        </p:nvSpPr>
        <p:spPr bwMode="auto">
          <a:xfrm>
            <a:off x="1835868" y="548180"/>
            <a:ext cx="61747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Prepay</a:t>
            </a:r>
            <a:endParaRPr lang="ko-KR" altLang="en-US" sz="1100" dirty="0">
              <a:solidFill>
                <a:prstClr val="black"/>
              </a:solidFill>
            </a:endParaRPr>
          </a:p>
        </p:txBody>
      </p:sp>
      <p:sp>
        <p:nvSpPr>
          <p:cNvPr id="59" name="Text Box 18">
            <a:extLst>
              <a:ext uri="{FF2B5EF4-FFF2-40B4-BE49-F238E27FC236}">
                <a16:creationId xmlns:a16="http://schemas.microsoft.com/office/drawing/2014/main" id="{4830B12F-A432-E6F2-489C-6B6D3E500F7C}"/>
              </a:ext>
            </a:extLst>
          </p:cNvPr>
          <p:cNvSpPr txBox="1">
            <a:spLocks noChangeArrowheads="1"/>
          </p:cNvSpPr>
          <p:nvPr/>
        </p:nvSpPr>
        <p:spPr bwMode="auto">
          <a:xfrm>
            <a:off x="8695624" y="249902"/>
            <a:ext cx="65755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ko-KR" altLang="en-US" sz="1100">
                <a:solidFill>
                  <a:prstClr val="black"/>
                </a:solidFill>
              </a:rPr>
              <a:t>김 학성</a:t>
            </a:r>
          </a:p>
        </p:txBody>
      </p:sp>
      <p:sp>
        <p:nvSpPr>
          <p:cNvPr id="65" name="Text Box 81">
            <a:extLst>
              <a:ext uri="{FF2B5EF4-FFF2-40B4-BE49-F238E27FC236}">
                <a16:creationId xmlns:a16="http://schemas.microsoft.com/office/drawing/2014/main" id="{E1AC2E93-780B-69DB-7CE6-8C0D1AD0BD3D}"/>
              </a:ext>
            </a:extLst>
          </p:cNvPr>
          <p:cNvSpPr txBox="1">
            <a:spLocks noChangeArrowheads="1"/>
          </p:cNvSpPr>
          <p:nvPr/>
        </p:nvSpPr>
        <p:spPr bwMode="auto">
          <a:xfrm>
            <a:off x="1812580" y="247870"/>
            <a:ext cx="1601721"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Prepay cancel process</a:t>
            </a:r>
            <a:endParaRPr lang="ko-KR" altLang="en-US" sz="1100" dirty="0">
              <a:solidFill>
                <a:prstClr val="black"/>
              </a:solidFill>
            </a:endParaRPr>
          </a:p>
        </p:txBody>
      </p:sp>
      <p:graphicFrame>
        <p:nvGraphicFramePr>
          <p:cNvPr id="13" name="표 12">
            <a:extLst>
              <a:ext uri="{FF2B5EF4-FFF2-40B4-BE49-F238E27FC236}">
                <a16:creationId xmlns:a16="http://schemas.microsoft.com/office/drawing/2014/main" id="{8BECEA07-03FA-A520-022D-ACC372F0A3BF}"/>
              </a:ext>
            </a:extLst>
          </p:cNvPr>
          <p:cNvGraphicFramePr>
            <a:graphicFrameLocks noGrp="1"/>
          </p:cNvGraphicFramePr>
          <p:nvPr/>
        </p:nvGraphicFramePr>
        <p:xfrm>
          <a:off x="9929813" y="975641"/>
          <a:ext cx="2657097" cy="1467505"/>
        </p:xfrm>
        <a:graphic>
          <a:graphicData uri="http://schemas.openxmlformats.org/drawingml/2006/table">
            <a:tbl>
              <a:tblPr/>
              <a:tblGrid>
                <a:gridCol w="2657097">
                  <a:extLst>
                    <a:ext uri="{9D8B030D-6E8A-4147-A177-3AD203B41FA5}">
                      <a16:colId xmlns:a16="http://schemas.microsoft.com/office/drawing/2014/main" val="20000"/>
                    </a:ext>
                  </a:extLst>
                </a:gridCol>
              </a:tblGrid>
              <a:tr h="203207">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en-US" sz="800" b="1" i="0" u="none" strike="noStrike" cap="none" normalizeH="0" baseline="0" dirty="0">
                          <a:ln>
                            <a:noFill/>
                          </a:ln>
                          <a:solidFill>
                            <a:srgbClr val="000000"/>
                          </a:solidFill>
                          <a:effectLst/>
                          <a:latin typeface="+mn-ea"/>
                          <a:ea typeface="+mn-ea"/>
                        </a:rPr>
                        <a:t>공통안내 항목</a:t>
                      </a:r>
                      <a:endParaRPr kumimoji="1" lang="en-US" altLang="ko-KR" sz="800" b="1" i="0" u="none" strike="noStrike" cap="none" normalizeH="0" baseline="0" dirty="0">
                        <a:ln>
                          <a:noFill/>
                        </a:ln>
                        <a:solidFill>
                          <a:srgbClr val="000000"/>
                        </a:solidFill>
                        <a:effectLst/>
                        <a:latin typeface="+mn-ea"/>
                        <a:ea typeface="+mn-ea"/>
                      </a:endParaRPr>
                    </a:p>
                  </a:txBody>
                  <a:tcP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EBF1DE"/>
                    </a:solidFill>
                  </a:tcPr>
                </a:tc>
                <a:extLst>
                  <a:ext uri="{0D108BD9-81ED-4DB2-BD59-A6C34878D82A}">
                    <a16:rowId xmlns:a16="http://schemas.microsoft.com/office/drawing/2014/main" val="10000"/>
                  </a:ext>
                </a:extLst>
              </a:tr>
              <a:tr h="1254145">
                <a:tc>
                  <a:txBody>
                    <a:bodyPr/>
                    <a:lstStyle/>
                    <a:p>
                      <a:pPr marL="228600" marR="0" lvl="0" indent="-228600" algn="l" defTabSz="914400" rtl="0" eaLnBrk="1" fontAlgn="base" latinLnBrk="1" hangingPunct="1">
                        <a:lnSpc>
                          <a:spcPct val="130000"/>
                        </a:lnSpc>
                        <a:spcBef>
                          <a:spcPct val="0"/>
                        </a:spcBef>
                        <a:spcAft>
                          <a:spcPct val="0"/>
                        </a:spcAft>
                        <a:buClrTx/>
                        <a:buSzTx/>
                        <a:buFontTx/>
                        <a:buNone/>
                        <a:tabLst/>
                        <a:defRPr/>
                      </a:pPr>
                      <a:endParaRPr lang="ko-KR" altLang="en-US" sz="800" spc="-100" dirty="0"/>
                    </a:p>
                  </a:txBody>
                  <a:tcP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bl>
          </a:graphicData>
        </a:graphic>
      </p:graphicFrame>
      <p:graphicFrame>
        <p:nvGraphicFramePr>
          <p:cNvPr id="14" name="표 13">
            <a:extLst>
              <a:ext uri="{FF2B5EF4-FFF2-40B4-BE49-F238E27FC236}">
                <a16:creationId xmlns:a16="http://schemas.microsoft.com/office/drawing/2014/main" id="{898D0BBC-BC19-16B6-EF74-F607875767E4}"/>
              </a:ext>
            </a:extLst>
          </p:cNvPr>
          <p:cNvGraphicFramePr>
            <a:graphicFrameLocks noGrp="1"/>
          </p:cNvGraphicFramePr>
          <p:nvPr>
            <p:extLst>
              <p:ext uri="{D42A27DB-BD31-4B8C-83A1-F6EECF244321}">
                <p14:modId xmlns:p14="http://schemas.microsoft.com/office/powerpoint/2010/main" val="574379388"/>
              </p:ext>
            </p:extLst>
          </p:nvPr>
        </p:nvGraphicFramePr>
        <p:xfrm>
          <a:off x="9939058" y="2514584"/>
          <a:ext cx="2654579" cy="1562184"/>
        </p:xfrm>
        <a:graphic>
          <a:graphicData uri="http://schemas.openxmlformats.org/drawingml/2006/table">
            <a:tbl>
              <a:tblPr/>
              <a:tblGrid>
                <a:gridCol w="437784">
                  <a:extLst>
                    <a:ext uri="{9D8B030D-6E8A-4147-A177-3AD203B41FA5}">
                      <a16:colId xmlns:a16="http://schemas.microsoft.com/office/drawing/2014/main" val="20000"/>
                    </a:ext>
                  </a:extLst>
                </a:gridCol>
                <a:gridCol w="2216795">
                  <a:extLst>
                    <a:ext uri="{9D8B030D-6E8A-4147-A177-3AD203B41FA5}">
                      <a16:colId xmlns:a16="http://schemas.microsoft.com/office/drawing/2014/main" val="20001"/>
                    </a:ext>
                  </a:extLst>
                </a:gridCol>
              </a:tblGrid>
              <a:tr h="0">
                <a:tc gridSpan="2">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1000" b="1" i="0" u="none" strike="noStrike" cap="none" normalizeH="0" baseline="0" dirty="0">
                          <a:ln>
                            <a:noFill/>
                          </a:ln>
                          <a:solidFill>
                            <a:schemeClr val="tx1"/>
                          </a:solidFill>
                          <a:effectLst/>
                          <a:latin typeface="+mj-ea"/>
                          <a:ea typeface="+mj-ea"/>
                        </a:rPr>
                        <a:t>□ DESCRIPTION □</a:t>
                      </a:r>
                    </a:p>
                  </a:txBody>
                  <a:tcPr marL="36000" marR="36000" marT="36000" marB="36000" anchor="ctr" horzOverflow="overflow">
                    <a:lnL cap="flat">
                      <a:noFill/>
                    </a:lnL>
                    <a:lnR cap="flat">
                      <a:noFill/>
                    </a:lnR>
                    <a:lnT cap="flat">
                      <a:noFill/>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tc hMerge="1">
                  <a:txBody>
                    <a:bodyPr/>
                    <a:lstStyle/>
                    <a:p>
                      <a:pPr latinLnBrk="1"/>
                      <a:endParaRPr lang="ko-KR" altLang="en-US"/>
                    </a:p>
                  </a:txBody>
                  <a:tcPr/>
                </a:tc>
                <a:extLst>
                  <a:ext uri="{0D108BD9-81ED-4DB2-BD59-A6C34878D82A}">
                    <a16:rowId xmlns:a16="http://schemas.microsoft.com/office/drawing/2014/main" val="10000"/>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dirty="0">
                          <a:ln>
                            <a:noFill/>
                          </a:ln>
                          <a:solidFill>
                            <a:schemeClr val="tx1"/>
                          </a:solidFill>
                          <a:effectLst/>
                          <a:latin typeface="+mj-ea"/>
                          <a:ea typeface="+mj-ea"/>
                        </a:rPr>
                        <a:t>1</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RFND</a:t>
                      </a:r>
                    </a:p>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 </a:t>
                      </a:r>
                      <a:r>
                        <a:rPr lang="en-US" altLang="ko-KR" sz="800" dirty="0"/>
                        <a:t>Use the existing function as is</a:t>
                      </a:r>
                    </a:p>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 </a:t>
                      </a:r>
                      <a:r>
                        <a:rPr lang="en-US" altLang="ko-KR" sz="800" dirty="0"/>
                        <a:t>Add button to Booking Detail</a:t>
                      </a:r>
                      <a:endParaRPr kumimoji="1" lang="en-US" altLang="ko-KR" sz="800" b="0" i="0" u="none" strike="noStrike" kern="1200" cap="none" normalizeH="0" baseline="0" dirty="0">
                        <a:ln>
                          <a:noFill/>
                        </a:ln>
                        <a:solidFill>
                          <a:schemeClr val="tx1"/>
                        </a:solidFill>
                        <a:effectLst/>
                        <a:latin typeface="+mj-ea"/>
                        <a:ea typeface="+mn-ea"/>
                        <a:cs typeface="+mn-cs"/>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dirty="0">
                          <a:ln>
                            <a:noFill/>
                          </a:ln>
                          <a:solidFill>
                            <a:schemeClr val="tx1"/>
                          </a:solidFill>
                          <a:effectLst/>
                          <a:latin typeface="+mj-ea"/>
                          <a:ea typeface="+mj-ea"/>
                        </a:rPr>
                        <a:t>2</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endParaRPr kumimoji="1" lang="en-US" altLang="ko-KR"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a:ln>
                            <a:noFill/>
                          </a:ln>
                          <a:solidFill>
                            <a:schemeClr val="tx1"/>
                          </a:solidFill>
                          <a:effectLst/>
                          <a:latin typeface="+mj-ea"/>
                          <a:ea typeface="+mj-ea"/>
                        </a:rPr>
                        <a:t>3</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endParaRPr kumimoji="1" lang="en-US" altLang="ko-KR"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a:ln>
                            <a:noFill/>
                          </a:ln>
                          <a:solidFill>
                            <a:schemeClr val="tx1"/>
                          </a:solidFill>
                          <a:effectLst/>
                          <a:latin typeface="+mj-ea"/>
                          <a:ea typeface="+mj-ea"/>
                        </a:rPr>
                        <a:t>4</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endParaRPr kumimoji="1" lang="ko-KR" altLang="en-US"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bl>
          </a:graphicData>
        </a:graphic>
      </p:graphicFrame>
      <p:pic>
        <p:nvPicPr>
          <p:cNvPr id="20" name="그림 19">
            <a:extLst>
              <a:ext uri="{FF2B5EF4-FFF2-40B4-BE49-F238E27FC236}">
                <a16:creationId xmlns:a16="http://schemas.microsoft.com/office/drawing/2014/main" id="{8998B132-F7C3-7CF3-1C1D-9FA148263ED0}"/>
              </a:ext>
            </a:extLst>
          </p:cNvPr>
          <p:cNvPicPr>
            <a:picLocks noChangeAspect="1"/>
          </p:cNvPicPr>
          <p:nvPr/>
        </p:nvPicPr>
        <p:blipFill>
          <a:blip r:embed="rId3"/>
          <a:stretch>
            <a:fillRect/>
          </a:stretch>
        </p:blipFill>
        <p:spPr>
          <a:xfrm>
            <a:off x="216691" y="1512014"/>
            <a:ext cx="9280453" cy="4473041"/>
          </a:xfrm>
          <a:prstGeom prst="rect">
            <a:avLst/>
          </a:prstGeom>
        </p:spPr>
      </p:pic>
      <p:sp>
        <p:nvSpPr>
          <p:cNvPr id="21" name="타원 20">
            <a:extLst>
              <a:ext uri="{FF2B5EF4-FFF2-40B4-BE49-F238E27FC236}">
                <a16:creationId xmlns:a16="http://schemas.microsoft.com/office/drawing/2014/main" id="{E6954C41-16B3-360B-63EF-010259A1C379}"/>
              </a:ext>
            </a:extLst>
          </p:cNvPr>
          <p:cNvSpPr/>
          <p:nvPr/>
        </p:nvSpPr>
        <p:spPr>
          <a:xfrm>
            <a:off x="3952528" y="3273280"/>
            <a:ext cx="180000" cy="180000"/>
          </a:xfrm>
          <a:prstGeom prst="ellipse">
            <a:avLst/>
          </a:pr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050" b="1" dirty="0">
                <a:solidFill>
                  <a:schemeClr val="bg1"/>
                </a:solidFill>
              </a:rPr>
              <a:t>1</a:t>
            </a:r>
            <a:endParaRPr lang="ko-KR" altLang="en-US" sz="1050" b="1" dirty="0" err="1">
              <a:solidFill>
                <a:schemeClr val="bg1"/>
              </a:solidFill>
            </a:endParaRPr>
          </a:p>
        </p:txBody>
      </p:sp>
      <p:sp>
        <p:nvSpPr>
          <p:cNvPr id="22" name="TextBox 21">
            <a:extLst>
              <a:ext uri="{FF2B5EF4-FFF2-40B4-BE49-F238E27FC236}">
                <a16:creationId xmlns:a16="http://schemas.microsoft.com/office/drawing/2014/main" id="{5701E4C0-DC33-AC77-D570-6833590F6FDF}"/>
              </a:ext>
            </a:extLst>
          </p:cNvPr>
          <p:cNvSpPr txBox="1"/>
          <p:nvPr/>
        </p:nvSpPr>
        <p:spPr>
          <a:xfrm>
            <a:off x="214690" y="1006059"/>
            <a:ext cx="1337930" cy="338554"/>
          </a:xfrm>
          <a:prstGeom prst="rect">
            <a:avLst/>
          </a:prstGeom>
          <a:noFill/>
        </p:spPr>
        <p:txBody>
          <a:bodyPr wrap="none" rtlCol="0">
            <a:spAutoFit/>
          </a:bodyPr>
          <a:lstStyle/>
          <a:p>
            <a:r>
              <a:rPr lang="en-US" altLang="ko-KR" sz="1600" b="1" spc="-100" dirty="0">
                <a:solidFill>
                  <a:srgbClr val="133146"/>
                </a:solidFill>
              </a:rPr>
              <a:t>RFND</a:t>
            </a:r>
            <a:r>
              <a:rPr lang="ko-KR" altLang="en-US" sz="1600" b="1" spc="-100" dirty="0">
                <a:solidFill>
                  <a:srgbClr val="133146"/>
                </a:solidFill>
              </a:rPr>
              <a:t> </a:t>
            </a:r>
            <a:r>
              <a:rPr lang="en-US" altLang="ko-KR" sz="1600" b="1" spc="-100" dirty="0">
                <a:solidFill>
                  <a:srgbClr val="133146"/>
                </a:solidFill>
              </a:rPr>
              <a:t>Button</a:t>
            </a:r>
            <a:endParaRPr lang="ko-KR" altLang="en-US" sz="1600" b="1" spc="-100" dirty="0">
              <a:solidFill>
                <a:srgbClr val="133146"/>
              </a:solidFill>
            </a:endParaRPr>
          </a:p>
        </p:txBody>
      </p:sp>
    </p:spTree>
    <p:extLst>
      <p:ext uri="{BB962C8B-B14F-4D97-AF65-F5344CB8AC3E}">
        <p14:creationId xmlns:p14="http://schemas.microsoft.com/office/powerpoint/2010/main" val="2155938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2DA1AA-3124-B9D6-ABF1-BFAA7312B8D8}"/>
            </a:ext>
          </a:extLst>
        </p:cNvPr>
        <p:cNvGrpSpPr/>
        <p:nvPr/>
      </p:nvGrpSpPr>
      <p:grpSpPr>
        <a:xfrm>
          <a:off x="0" y="0"/>
          <a:ext cx="0" cy="0"/>
          <a:chOff x="0" y="0"/>
          <a:chExt cx="0" cy="0"/>
        </a:xfrm>
      </p:grpSpPr>
      <p:sp>
        <p:nvSpPr>
          <p:cNvPr id="185" name="직사각형 184">
            <a:extLst>
              <a:ext uri="{FF2B5EF4-FFF2-40B4-BE49-F238E27FC236}">
                <a16:creationId xmlns:a16="http://schemas.microsoft.com/office/drawing/2014/main" id="{2B84C663-3D2E-5D23-8E69-806E6B7F34B1}"/>
              </a:ext>
            </a:extLst>
          </p:cNvPr>
          <p:cNvSpPr/>
          <p:nvPr/>
        </p:nvSpPr>
        <p:spPr>
          <a:xfrm>
            <a:off x="155154" y="974723"/>
            <a:ext cx="9684000" cy="8255033"/>
          </a:xfrm>
          <a:prstGeom prst="rect">
            <a:avLst/>
          </a:prstGeom>
          <a:no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800" dirty="0" err="1">
              <a:solidFill>
                <a:schemeClr val="tx1"/>
              </a:solidFill>
            </a:endParaRPr>
          </a:p>
        </p:txBody>
      </p:sp>
      <p:sp>
        <p:nvSpPr>
          <p:cNvPr id="57" name="Text Box 19">
            <a:extLst>
              <a:ext uri="{FF2B5EF4-FFF2-40B4-BE49-F238E27FC236}">
                <a16:creationId xmlns:a16="http://schemas.microsoft.com/office/drawing/2014/main" id="{846BF56A-B6E9-EA00-7F11-09E8D272FB61}"/>
              </a:ext>
            </a:extLst>
          </p:cNvPr>
          <p:cNvSpPr txBox="1">
            <a:spLocks noChangeArrowheads="1"/>
          </p:cNvSpPr>
          <p:nvPr/>
        </p:nvSpPr>
        <p:spPr bwMode="auto">
          <a:xfrm>
            <a:off x="1835868" y="548180"/>
            <a:ext cx="2249334"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Hotel Booking &gt; Booking Detail</a:t>
            </a:r>
            <a:endParaRPr lang="ko-KR" altLang="en-US" sz="1100" dirty="0">
              <a:solidFill>
                <a:prstClr val="black"/>
              </a:solidFill>
            </a:endParaRPr>
          </a:p>
        </p:txBody>
      </p:sp>
      <p:sp>
        <p:nvSpPr>
          <p:cNvPr id="59" name="Text Box 18">
            <a:extLst>
              <a:ext uri="{FF2B5EF4-FFF2-40B4-BE49-F238E27FC236}">
                <a16:creationId xmlns:a16="http://schemas.microsoft.com/office/drawing/2014/main" id="{2C25BB3B-284F-746A-C1BE-2DB4F64B5D2A}"/>
              </a:ext>
            </a:extLst>
          </p:cNvPr>
          <p:cNvSpPr txBox="1">
            <a:spLocks noChangeArrowheads="1"/>
          </p:cNvSpPr>
          <p:nvPr/>
        </p:nvSpPr>
        <p:spPr bwMode="auto">
          <a:xfrm>
            <a:off x="8695624" y="249902"/>
            <a:ext cx="65755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ko-KR" altLang="en-US" sz="1100">
                <a:solidFill>
                  <a:prstClr val="black"/>
                </a:solidFill>
              </a:rPr>
              <a:t>김 학성</a:t>
            </a:r>
          </a:p>
        </p:txBody>
      </p:sp>
      <p:sp>
        <p:nvSpPr>
          <p:cNvPr id="65" name="Text Box 81">
            <a:extLst>
              <a:ext uri="{FF2B5EF4-FFF2-40B4-BE49-F238E27FC236}">
                <a16:creationId xmlns:a16="http://schemas.microsoft.com/office/drawing/2014/main" id="{F9D3FD34-0EB1-9571-14CA-03659EE52FB7}"/>
              </a:ext>
            </a:extLst>
          </p:cNvPr>
          <p:cNvSpPr txBox="1">
            <a:spLocks noChangeArrowheads="1"/>
          </p:cNvSpPr>
          <p:nvPr/>
        </p:nvSpPr>
        <p:spPr bwMode="auto">
          <a:xfrm>
            <a:off x="1812580" y="247870"/>
            <a:ext cx="1601721"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Prepay cancel process</a:t>
            </a:r>
            <a:endParaRPr lang="ko-KR" altLang="en-US" sz="1100" dirty="0">
              <a:solidFill>
                <a:prstClr val="black"/>
              </a:solidFill>
            </a:endParaRPr>
          </a:p>
        </p:txBody>
      </p:sp>
      <p:graphicFrame>
        <p:nvGraphicFramePr>
          <p:cNvPr id="13" name="표 12">
            <a:extLst>
              <a:ext uri="{FF2B5EF4-FFF2-40B4-BE49-F238E27FC236}">
                <a16:creationId xmlns:a16="http://schemas.microsoft.com/office/drawing/2014/main" id="{D502CDB7-BAEC-0E8D-CDCC-FAAE0952A184}"/>
              </a:ext>
            </a:extLst>
          </p:cNvPr>
          <p:cNvGraphicFramePr>
            <a:graphicFrameLocks noGrp="1"/>
          </p:cNvGraphicFramePr>
          <p:nvPr/>
        </p:nvGraphicFramePr>
        <p:xfrm>
          <a:off x="9929813" y="975641"/>
          <a:ext cx="2657097" cy="1467505"/>
        </p:xfrm>
        <a:graphic>
          <a:graphicData uri="http://schemas.openxmlformats.org/drawingml/2006/table">
            <a:tbl>
              <a:tblPr/>
              <a:tblGrid>
                <a:gridCol w="2657097">
                  <a:extLst>
                    <a:ext uri="{9D8B030D-6E8A-4147-A177-3AD203B41FA5}">
                      <a16:colId xmlns:a16="http://schemas.microsoft.com/office/drawing/2014/main" val="20000"/>
                    </a:ext>
                  </a:extLst>
                </a:gridCol>
              </a:tblGrid>
              <a:tr h="203207">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en-US" sz="800" b="1" i="0" u="none" strike="noStrike" cap="none" normalizeH="0" baseline="0" dirty="0">
                          <a:ln>
                            <a:noFill/>
                          </a:ln>
                          <a:solidFill>
                            <a:srgbClr val="000000"/>
                          </a:solidFill>
                          <a:effectLst/>
                          <a:latin typeface="+mn-ea"/>
                          <a:ea typeface="+mn-ea"/>
                        </a:rPr>
                        <a:t>공통안내 항목</a:t>
                      </a:r>
                      <a:endParaRPr kumimoji="1" lang="en-US" altLang="ko-KR" sz="800" b="1" i="0" u="none" strike="noStrike" cap="none" normalizeH="0" baseline="0" dirty="0">
                        <a:ln>
                          <a:noFill/>
                        </a:ln>
                        <a:solidFill>
                          <a:srgbClr val="000000"/>
                        </a:solidFill>
                        <a:effectLst/>
                        <a:latin typeface="+mn-ea"/>
                        <a:ea typeface="+mn-ea"/>
                      </a:endParaRPr>
                    </a:p>
                  </a:txBody>
                  <a:tcP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EBF1DE"/>
                    </a:solidFill>
                  </a:tcPr>
                </a:tc>
                <a:extLst>
                  <a:ext uri="{0D108BD9-81ED-4DB2-BD59-A6C34878D82A}">
                    <a16:rowId xmlns:a16="http://schemas.microsoft.com/office/drawing/2014/main" val="10000"/>
                  </a:ext>
                </a:extLst>
              </a:tr>
              <a:tr h="1254145">
                <a:tc>
                  <a:txBody>
                    <a:bodyPr/>
                    <a:lstStyle/>
                    <a:p>
                      <a:pPr marL="228600" marR="0" lvl="0" indent="-228600" algn="l" defTabSz="914400" rtl="0" eaLnBrk="1" fontAlgn="base" latinLnBrk="1" hangingPunct="1">
                        <a:lnSpc>
                          <a:spcPct val="130000"/>
                        </a:lnSpc>
                        <a:spcBef>
                          <a:spcPct val="0"/>
                        </a:spcBef>
                        <a:spcAft>
                          <a:spcPct val="0"/>
                        </a:spcAft>
                        <a:buClrTx/>
                        <a:buSzTx/>
                        <a:buFontTx/>
                        <a:buNone/>
                        <a:tabLst/>
                        <a:defRPr/>
                      </a:pPr>
                      <a:endParaRPr lang="en-US" altLang="ko-KR" sz="800" spc="-100" dirty="0"/>
                    </a:p>
                  </a:txBody>
                  <a:tcP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bl>
          </a:graphicData>
        </a:graphic>
      </p:graphicFrame>
      <p:graphicFrame>
        <p:nvGraphicFramePr>
          <p:cNvPr id="14" name="표 13">
            <a:extLst>
              <a:ext uri="{FF2B5EF4-FFF2-40B4-BE49-F238E27FC236}">
                <a16:creationId xmlns:a16="http://schemas.microsoft.com/office/drawing/2014/main" id="{B3C73224-BB72-5658-0BAE-268907BE6CFB}"/>
              </a:ext>
            </a:extLst>
          </p:cNvPr>
          <p:cNvGraphicFramePr>
            <a:graphicFrameLocks noGrp="1"/>
          </p:cNvGraphicFramePr>
          <p:nvPr>
            <p:extLst>
              <p:ext uri="{D42A27DB-BD31-4B8C-83A1-F6EECF244321}">
                <p14:modId xmlns:p14="http://schemas.microsoft.com/office/powerpoint/2010/main" val="193150738"/>
              </p:ext>
            </p:extLst>
          </p:nvPr>
        </p:nvGraphicFramePr>
        <p:xfrm>
          <a:off x="9939058" y="2514584"/>
          <a:ext cx="2654579" cy="2476584"/>
        </p:xfrm>
        <a:graphic>
          <a:graphicData uri="http://schemas.openxmlformats.org/drawingml/2006/table">
            <a:tbl>
              <a:tblPr/>
              <a:tblGrid>
                <a:gridCol w="437784">
                  <a:extLst>
                    <a:ext uri="{9D8B030D-6E8A-4147-A177-3AD203B41FA5}">
                      <a16:colId xmlns:a16="http://schemas.microsoft.com/office/drawing/2014/main" val="20000"/>
                    </a:ext>
                  </a:extLst>
                </a:gridCol>
                <a:gridCol w="2216795">
                  <a:extLst>
                    <a:ext uri="{9D8B030D-6E8A-4147-A177-3AD203B41FA5}">
                      <a16:colId xmlns:a16="http://schemas.microsoft.com/office/drawing/2014/main" val="20001"/>
                    </a:ext>
                  </a:extLst>
                </a:gridCol>
              </a:tblGrid>
              <a:tr h="0">
                <a:tc gridSpan="2">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1000" b="1" i="0" u="none" strike="noStrike" cap="none" normalizeH="0" baseline="0" dirty="0">
                          <a:ln>
                            <a:noFill/>
                          </a:ln>
                          <a:solidFill>
                            <a:schemeClr val="tx1"/>
                          </a:solidFill>
                          <a:effectLst/>
                          <a:latin typeface="+mj-ea"/>
                          <a:ea typeface="+mj-ea"/>
                        </a:rPr>
                        <a:t>□ DESCRIPTION □</a:t>
                      </a:r>
                    </a:p>
                  </a:txBody>
                  <a:tcPr marL="36000" marR="36000" marT="36000" marB="36000" anchor="ctr" horzOverflow="overflow">
                    <a:lnL cap="flat">
                      <a:noFill/>
                    </a:lnL>
                    <a:lnR cap="flat">
                      <a:noFill/>
                    </a:lnR>
                    <a:lnT cap="flat">
                      <a:noFill/>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tc hMerge="1">
                  <a:txBody>
                    <a:bodyPr/>
                    <a:lstStyle/>
                    <a:p>
                      <a:pPr latinLnBrk="1"/>
                      <a:endParaRPr lang="ko-KR" altLang="en-US"/>
                    </a:p>
                  </a:txBody>
                  <a:tcPr/>
                </a:tc>
                <a:extLst>
                  <a:ext uri="{0D108BD9-81ED-4DB2-BD59-A6C34878D82A}">
                    <a16:rowId xmlns:a16="http://schemas.microsoft.com/office/drawing/2014/main" val="10000"/>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dirty="0">
                          <a:ln>
                            <a:noFill/>
                          </a:ln>
                          <a:solidFill>
                            <a:schemeClr val="tx1"/>
                          </a:solidFill>
                          <a:effectLst/>
                          <a:latin typeface="+mj-ea"/>
                          <a:ea typeface="+mj-ea"/>
                        </a:rPr>
                        <a:t>1</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1. RFND</a:t>
                      </a:r>
                    </a:p>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 </a:t>
                      </a:r>
                      <a:r>
                        <a:rPr lang="en-US" altLang="ko-KR" sz="800" dirty="0"/>
                        <a:t>Disabled state</a:t>
                      </a:r>
                      <a:endParaRPr kumimoji="1" lang="en-US" altLang="ko-KR" sz="800" b="0" i="0" u="none" strike="noStrike" kern="1200" cap="none" normalizeH="0" baseline="0" dirty="0">
                        <a:ln>
                          <a:noFill/>
                        </a:ln>
                        <a:solidFill>
                          <a:schemeClr val="tx1"/>
                        </a:solidFill>
                        <a:effectLst/>
                        <a:latin typeface="+mj-ea"/>
                        <a:ea typeface="+mn-ea"/>
                        <a:cs typeface="+mn-cs"/>
                      </a:endParaRPr>
                    </a:p>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 </a:t>
                      </a:r>
                      <a:r>
                        <a:rPr lang="en-US" altLang="ko-KR" sz="800" dirty="0"/>
                        <a:t>Remains disabled until GBO or OP team approves cancellation</a:t>
                      </a:r>
                    </a:p>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 </a:t>
                      </a:r>
                      <a:r>
                        <a:rPr lang="en-US" altLang="ko-KR" sz="800" dirty="0"/>
                        <a:t>Button is activated only when cancellation is approved</a:t>
                      </a:r>
                    </a:p>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 </a:t>
                      </a:r>
                      <a:r>
                        <a:rPr lang="en-US" altLang="ko-KR" sz="800" dirty="0"/>
                        <a:t>Displayed only for virtual accounts</a:t>
                      </a:r>
                      <a:endParaRPr kumimoji="1" lang="en-US" altLang="ko-KR" sz="800" b="0" i="0" u="none" strike="noStrike" kern="1200" cap="none" normalizeH="0" baseline="0" dirty="0">
                        <a:ln>
                          <a:noFill/>
                        </a:ln>
                        <a:solidFill>
                          <a:schemeClr val="tx1"/>
                        </a:solidFill>
                        <a:effectLst/>
                        <a:latin typeface="+mj-ea"/>
                        <a:ea typeface="+mn-ea"/>
                        <a:cs typeface="+mn-cs"/>
                      </a:endParaRPr>
                    </a:p>
                    <a:p>
                      <a:pPr marL="0" marR="0" lvl="0" indent="0" algn="l" defTabSz="703263" rtl="0" eaLnBrk="1" fontAlgn="base" latinLnBrk="1" hangingPunct="1">
                        <a:lnSpc>
                          <a:spcPct val="150000"/>
                        </a:lnSpc>
                        <a:spcBef>
                          <a:spcPct val="0"/>
                        </a:spcBef>
                        <a:spcAft>
                          <a:spcPct val="0"/>
                        </a:spcAft>
                        <a:buClrTx/>
                        <a:buSzTx/>
                        <a:buFontTx/>
                        <a:buNone/>
                        <a:tabLst/>
                        <a:defRPr/>
                      </a:pPr>
                      <a:endParaRPr kumimoji="1" lang="en-US" altLang="ko-KR" sz="800" b="0" i="0" u="none" strike="noStrike" kern="1200" cap="none" normalizeH="0" baseline="0" dirty="0">
                        <a:ln>
                          <a:noFill/>
                        </a:ln>
                        <a:solidFill>
                          <a:schemeClr val="tx1"/>
                        </a:solidFill>
                        <a:effectLst/>
                        <a:latin typeface="+mj-ea"/>
                        <a:ea typeface="+mn-ea"/>
                        <a:cs typeface="+mn-cs"/>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dirty="0">
                          <a:ln>
                            <a:noFill/>
                          </a:ln>
                          <a:solidFill>
                            <a:schemeClr val="tx1"/>
                          </a:solidFill>
                          <a:effectLst/>
                          <a:latin typeface="+mj-ea"/>
                          <a:ea typeface="+mj-ea"/>
                        </a:rPr>
                        <a:t>2</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endParaRPr kumimoji="1" lang="en-US" altLang="ko-KR"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a:ln>
                            <a:noFill/>
                          </a:ln>
                          <a:solidFill>
                            <a:schemeClr val="tx1"/>
                          </a:solidFill>
                          <a:effectLst/>
                          <a:latin typeface="+mj-ea"/>
                          <a:ea typeface="+mj-ea"/>
                        </a:rPr>
                        <a:t>3</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endParaRPr kumimoji="1" lang="en-US" altLang="ko-KR"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a:ln>
                            <a:noFill/>
                          </a:ln>
                          <a:solidFill>
                            <a:schemeClr val="tx1"/>
                          </a:solidFill>
                          <a:effectLst/>
                          <a:latin typeface="+mj-ea"/>
                          <a:ea typeface="+mj-ea"/>
                        </a:rPr>
                        <a:t>4</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endParaRPr kumimoji="1" lang="ko-KR" altLang="en-US"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bl>
          </a:graphicData>
        </a:graphic>
      </p:graphicFrame>
      <p:pic>
        <p:nvPicPr>
          <p:cNvPr id="26" name="그림 25">
            <a:extLst>
              <a:ext uri="{FF2B5EF4-FFF2-40B4-BE49-F238E27FC236}">
                <a16:creationId xmlns:a16="http://schemas.microsoft.com/office/drawing/2014/main" id="{600B0559-4D6C-A107-BCC9-23F0A57929C6}"/>
              </a:ext>
            </a:extLst>
          </p:cNvPr>
          <p:cNvPicPr>
            <a:picLocks noChangeAspect="1"/>
          </p:cNvPicPr>
          <p:nvPr/>
        </p:nvPicPr>
        <p:blipFill>
          <a:blip r:embed="rId3"/>
          <a:srcRect t="9905"/>
          <a:stretch/>
        </p:blipFill>
        <p:spPr>
          <a:xfrm>
            <a:off x="220663" y="1500932"/>
            <a:ext cx="9348489" cy="4748741"/>
          </a:xfrm>
          <a:prstGeom prst="rect">
            <a:avLst/>
          </a:prstGeom>
        </p:spPr>
      </p:pic>
      <p:sp>
        <p:nvSpPr>
          <p:cNvPr id="27" name="TextBox 26">
            <a:extLst>
              <a:ext uri="{FF2B5EF4-FFF2-40B4-BE49-F238E27FC236}">
                <a16:creationId xmlns:a16="http://schemas.microsoft.com/office/drawing/2014/main" id="{F2CB04DA-1D15-1B20-ACFB-BE8D7A5D54E9}"/>
              </a:ext>
            </a:extLst>
          </p:cNvPr>
          <p:cNvSpPr txBox="1"/>
          <p:nvPr/>
        </p:nvSpPr>
        <p:spPr>
          <a:xfrm>
            <a:off x="214690" y="1006059"/>
            <a:ext cx="1337930" cy="338554"/>
          </a:xfrm>
          <a:prstGeom prst="rect">
            <a:avLst/>
          </a:prstGeom>
          <a:noFill/>
        </p:spPr>
        <p:txBody>
          <a:bodyPr wrap="none" rtlCol="0">
            <a:spAutoFit/>
          </a:bodyPr>
          <a:lstStyle/>
          <a:p>
            <a:r>
              <a:rPr lang="en-US" altLang="ko-KR" sz="1600" b="1" spc="-100" dirty="0">
                <a:solidFill>
                  <a:srgbClr val="133146"/>
                </a:solidFill>
              </a:rPr>
              <a:t>RFND</a:t>
            </a:r>
            <a:r>
              <a:rPr lang="ko-KR" altLang="en-US" sz="1600" b="1" spc="-100" dirty="0">
                <a:solidFill>
                  <a:srgbClr val="133146"/>
                </a:solidFill>
              </a:rPr>
              <a:t> </a:t>
            </a:r>
            <a:r>
              <a:rPr lang="en-US" altLang="ko-KR" sz="1600" b="1" spc="-100" dirty="0">
                <a:solidFill>
                  <a:srgbClr val="133146"/>
                </a:solidFill>
              </a:rPr>
              <a:t>Button</a:t>
            </a:r>
            <a:endParaRPr lang="ko-KR" altLang="en-US" sz="1600" b="1" spc="-100" dirty="0">
              <a:solidFill>
                <a:srgbClr val="133146"/>
              </a:solidFill>
            </a:endParaRPr>
          </a:p>
        </p:txBody>
      </p:sp>
      <p:sp>
        <p:nvSpPr>
          <p:cNvPr id="28" name="직사각형 27">
            <a:extLst>
              <a:ext uri="{FF2B5EF4-FFF2-40B4-BE49-F238E27FC236}">
                <a16:creationId xmlns:a16="http://schemas.microsoft.com/office/drawing/2014/main" id="{E4044E9F-7AF0-8623-CEEF-0D0069DAD9BF}"/>
              </a:ext>
            </a:extLst>
          </p:cNvPr>
          <p:cNvSpPr/>
          <p:nvPr/>
        </p:nvSpPr>
        <p:spPr>
          <a:xfrm>
            <a:off x="2931716" y="5063232"/>
            <a:ext cx="504000" cy="108000"/>
          </a:xfrm>
          <a:prstGeom prst="rect">
            <a:avLst/>
          </a:prstGeom>
          <a:solidFill>
            <a:schemeClr val="bg1">
              <a:lumMod val="7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800" dirty="0">
                <a:solidFill>
                  <a:schemeClr val="tx1"/>
                </a:solidFill>
              </a:rPr>
              <a:t>RFND</a:t>
            </a:r>
            <a:endParaRPr lang="ko-KR" altLang="en-US" sz="800" dirty="0" err="1">
              <a:solidFill>
                <a:schemeClr val="tx1"/>
              </a:solidFill>
            </a:endParaRPr>
          </a:p>
        </p:txBody>
      </p:sp>
      <p:sp>
        <p:nvSpPr>
          <p:cNvPr id="29" name="타원 28">
            <a:extLst>
              <a:ext uri="{FF2B5EF4-FFF2-40B4-BE49-F238E27FC236}">
                <a16:creationId xmlns:a16="http://schemas.microsoft.com/office/drawing/2014/main" id="{32732AC8-BE35-D152-DEF8-565D7D4BA025}"/>
              </a:ext>
            </a:extLst>
          </p:cNvPr>
          <p:cNvSpPr/>
          <p:nvPr/>
        </p:nvSpPr>
        <p:spPr>
          <a:xfrm>
            <a:off x="2836424" y="4963624"/>
            <a:ext cx="180000" cy="180000"/>
          </a:xfrm>
          <a:prstGeom prst="ellipse">
            <a:avLst/>
          </a:pr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050" b="1" dirty="0">
                <a:solidFill>
                  <a:schemeClr val="bg1"/>
                </a:solidFill>
              </a:rPr>
              <a:t>1</a:t>
            </a:r>
            <a:endParaRPr lang="ko-KR" altLang="en-US" sz="1050" b="1" dirty="0" err="1">
              <a:solidFill>
                <a:schemeClr val="bg1"/>
              </a:solidFill>
            </a:endParaRPr>
          </a:p>
        </p:txBody>
      </p:sp>
    </p:spTree>
    <p:extLst>
      <p:ext uri="{BB962C8B-B14F-4D97-AF65-F5344CB8AC3E}">
        <p14:creationId xmlns:p14="http://schemas.microsoft.com/office/powerpoint/2010/main" val="516879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403762-4E8E-9F22-A4C5-12FC7749A0F9}"/>
            </a:ext>
          </a:extLst>
        </p:cNvPr>
        <p:cNvGrpSpPr/>
        <p:nvPr/>
      </p:nvGrpSpPr>
      <p:grpSpPr>
        <a:xfrm>
          <a:off x="0" y="0"/>
          <a:ext cx="0" cy="0"/>
          <a:chOff x="0" y="0"/>
          <a:chExt cx="0" cy="0"/>
        </a:xfrm>
      </p:grpSpPr>
      <p:sp>
        <p:nvSpPr>
          <p:cNvPr id="185" name="직사각형 184">
            <a:extLst>
              <a:ext uri="{FF2B5EF4-FFF2-40B4-BE49-F238E27FC236}">
                <a16:creationId xmlns:a16="http://schemas.microsoft.com/office/drawing/2014/main" id="{369950EF-00E8-529C-C70E-183BC853E84A}"/>
              </a:ext>
            </a:extLst>
          </p:cNvPr>
          <p:cNvSpPr/>
          <p:nvPr/>
        </p:nvSpPr>
        <p:spPr>
          <a:xfrm>
            <a:off x="155154" y="974723"/>
            <a:ext cx="9684000" cy="8255033"/>
          </a:xfrm>
          <a:prstGeom prst="rect">
            <a:avLst/>
          </a:prstGeom>
          <a:no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800" dirty="0" err="1">
              <a:solidFill>
                <a:schemeClr val="tx1"/>
              </a:solidFill>
            </a:endParaRPr>
          </a:p>
        </p:txBody>
      </p:sp>
      <p:sp>
        <p:nvSpPr>
          <p:cNvPr id="57" name="Text Box 19">
            <a:extLst>
              <a:ext uri="{FF2B5EF4-FFF2-40B4-BE49-F238E27FC236}">
                <a16:creationId xmlns:a16="http://schemas.microsoft.com/office/drawing/2014/main" id="{6B9B5CF8-A7E2-41E5-0460-E248C98C7303}"/>
              </a:ext>
            </a:extLst>
          </p:cNvPr>
          <p:cNvSpPr txBox="1">
            <a:spLocks noChangeArrowheads="1"/>
          </p:cNvSpPr>
          <p:nvPr/>
        </p:nvSpPr>
        <p:spPr bwMode="auto">
          <a:xfrm>
            <a:off x="1835868" y="548180"/>
            <a:ext cx="2249334"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Hotel Booking &gt; Booking Detail</a:t>
            </a:r>
            <a:endParaRPr lang="ko-KR" altLang="en-US" sz="1100" dirty="0">
              <a:solidFill>
                <a:prstClr val="black"/>
              </a:solidFill>
            </a:endParaRPr>
          </a:p>
        </p:txBody>
      </p:sp>
      <p:sp>
        <p:nvSpPr>
          <p:cNvPr id="59" name="Text Box 18">
            <a:extLst>
              <a:ext uri="{FF2B5EF4-FFF2-40B4-BE49-F238E27FC236}">
                <a16:creationId xmlns:a16="http://schemas.microsoft.com/office/drawing/2014/main" id="{69B0B239-8C1D-225E-7FF6-F17F414C7239}"/>
              </a:ext>
            </a:extLst>
          </p:cNvPr>
          <p:cNvSpPr txBox="1">
            <a:spLocks noChangeArrowheads="1"/>
          </p:cNvSpPr>
          <p:nvPr/>
        </p:nvSpPr>
        <p:spPr bwMode="auto">
          <a:xfrm>
            <a:off x="8695624" y="249902"/>
            <a:ext cx="65755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ko-KR" altLang="en-US" sz="1100">
                <a:solidFill>
                  <a:prstClr val="black"/>
                </a:solidFill>
              </a:rPr>
              <a:t>김 학성</a:t>
            </a:r>
          </a:p>
        </p:txBody>
      </p:sp>
      <p:sp>
        <p:nvSpPr>
          <p:cNvPr id="65" name="Text Box 81">
            <a:extLst>
              <a:ext uri="{FF2B5EF4-FFF2-40B4-BE49-F238E27FC236}">
                <a16:creationId xmlns:a16="http://schemas.microsoft.com/office/drawing/2014/main" id="{2F48CD48-3857-12F0-1467-E0D30215CF3C}"/>
              </a:ext>
            </a:extLst>
          </p:cNvPr>
          <p:cNvSpPr txBox="1">
            <a:spLocks noChangeArrowheads="1"/>
          </p:cNvSpPr>
          <p:nvPr/>
        </p:nvSpPr>
        <p:spPr bwMode="auto">
          <a:xfrm>
            <a:off x="1812580" y="247870"/>
            <a:ext cx="1601721"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Prepay cancel process</a:t>
            </a:r>
            <a:endParaRPr lang="ko-KR" altLang="en-US" sz="1100" dirty="0">
              <a:solidFill>
                <a:prstClr val="black"/>
              </a:solidFill>
            </a:endParaRPr>
          </a:p>
        </p:txBody>
      </p:sp>
      <p:graphicFrame>
        <p:nvGraphicFramePr>
          <p:cNvPr id="13" name="표 12">
            <a:extLst>
              <a:ext uri="{FF2B5EF4-FFF2-40B4-BE49-F238E27FC236}">
                <a16:creationId xmlns:a16="http://schemas.microsoft.com/office/drawing/2014/main" id="{0322902C-8ADD-2DE0-24F5-254DFC801FC1}"/>
              </a:ext>
            </a:extLst>
          </p:cNvPr>
          <p:cNvGraphicFramePr>
            <a:graphicFrameLocks noGrp="1"/>
          </p:cNvGraphicFramePr>
          <p:nvPr/>
        </p:nvGraphicFramePr>
        <p:xfrm>
          <a:off x="9929813" y="975641"/>
          <a:ext cx="2657097" cy="1467505"/>
        </p:xfrm>
        <a:graphic>
          <a:graphicData uri="http://schemas.openxmlformats.org/drawingml/2006/table">
            <a:tbl>
              <a:tblPr/>
              <a:tblGrid>
                <a:gridCol w="2657097">
                  <a:extLst>
                    <a:ext uri="{9D8B030D-6E8A-4147-A177-3AD203B41FA5}">
                      <a16:colId xmlns:a16="http://schemas.microsoft.com/office/drawing/2014/main" val="20000"/>
                    </a:ext>
                  </a:extLst>
                </a:gridCol>
              </a:tblGrid>
              <a:tr h="203207">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en-US" sz="800" b="1" i="0" u="none" strike="noStrike" cap="none" normalizeH="0" baseline="0" dirty="0">
                          <a:ln>
                            <a:noFill/>
                          </a:ln>
                          <a:solidFill>
                            <a:srgbClr val="000000"/>
                          </a:solidFill>
                          <a:effectLst/>
                          <a:latin typeface="+mn-ea"/>
                          <a:ea typeface="+mn-ea"/>
                        </a:rPr>
                        <a:t>공통안내 항목</a:t>
                      </a:r>
                      <a:endParaRPr kumimoji="1" lang="en-US" altLang="ko-KR" sz="800" b="1" i="0" u="none" strike="noStrike" cap="none" normalizeH="0" baseline="0" dirty="0">
                        <a:ln>
                          <a:noFill/>
                        </a:ln>
                        <a:solidFill>
                          <a:srgbClr val="000000"/>
                        </a:solidFill>
                        <a:effectLst/>
                        <a:latin typeface="+mn-ea"/>
                        <a:ea typeface="+mn-ea"/>
                      </a:endParaRPr>
                    </a:p>
                  </a:txBody>
                  <a:tcP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EBF1DE"/>
                    </a:solidFill>
                  </a:tcPr>
                </a:tc>
                <a:extLst>
                  <a:ext uri="{0D108BD9-81ED-4DB2-BD59-A6C34878D82A}">
                    <a16:rowId xmlns:a16="http://schemas.microsoft.com/office/drawing/2014/main" val="10000"/>
                  </a:ext>
                </a:extLst>
              </a:tr>
              <a:tr h="1254145">
                <a:tc>
                  <a:txBody>
                    <a:bodyPr/>
                    <a:lstStyle/>
                    <a:p>
                      <a:pPr marL="228600" marR="0" lvl="0" indent="-228600" algn="l" defTabSz="914400" rtl="0" eaLnBrk="1" fontAlgn="base" latinLnBrk="1" hangingPunct="1">
                        <a:lnSpc>
                          <a:spcPct val="130000"/>
                        </a:lnSpc>
                        <a:spcBef>
                          <a:spcPct val="0"/>
                        </a:spcBef>
                        <a:spcAft>
                          <a:spcPct val="0"/>
                        </a:spcAft>
                        <a:buClrTx/>
                        <a:buSzTx/>
                        <a:buFontTx/>
                        <a:buNone/>
                        <a:tabLst/>
                        <a:defRPr/>
                      </a:pPr>
                      <a:endParaRPr lang="en-US" altLang="ko-KR" sz="800" spc="-100" dirty="0"/>
                    </a:p>
                  </a:txBody>
                  <a:tcP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bl>
          </a:graphicData>
        </a:graphic>
      </p:graphicFrame>
      <p:graphicFrame>
        <p:nvGraphicFramePr>
          <p:cNvPr id="14" name="표 13">
            <a:extLst>
              <a:ext uri="{FF2B5EF4-FFF2-40B4-BE49-F238E27FC236}">
                <a16:creationId xmlns:a16="http://schemas.microsoft.com/office/drawing/2014/main" id="{26461FC8-1E86-A052-3C14-9D3E96A1B6A9}"/>
              </a:ext>
            </a:extLst>
          </p:cNvPr>
          <p:cNvGraphicFramePr>
            <a:graphicFrameLocks noGrp="1"/>
          </p:cNvGraphicFramePr>
          <p:nvPr/>
        </p:nvGraphicFramePr>
        <p:xfrm>
          <a:off x="9939058" y="2514584"/>
          <a:ext cx="2654579" cy="2293704"/>
        </p:xfrm>
        <a:graphic>
          <a:graphicData uri="http://schemas.openxmlformats.org/drawingml/2006/table">
            <a:tbl>
              <a:tblPr/>
              <a:tblGrid>
                <a:gridCol w="437784">
                  <a:extLst>
                    <a:ext uri="{9D8B030D-6E8A-4147-A177-3AD203B41FA5}">
                      <a16:colId xmlns:a16="http://schemas.microsoft.com/office/drawing/2014/main" val="20000"/>
                    </a:ext>
                  </a:extLst>
                </a:gridCol>
                <a:gridCol w="2216795">
                  <a:extLst>
                    <a:ext uri="{9D8B030D-6E8A-4147-A177-3AD203B41FA5}">
                      <a16:colId xmlns:a16="http://schemas.microsoft.com/office/drawing/2014/main" val="20001"/>
                    </a:ext>
                  </a:extLst>
                </a:gridCol>
              </a:tblGrid>
              <a:tr h="0">
                <a:tc gridSpan="2">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1000" b="1" i="0" u="none" strike="noStrike" cap="none" normalizeH="0" baseline="0" dirty="0">
                          <a:ln>
                            <a:noFill/>
                          </a:ln>
                          <a:solidFill>
                            <a:schemeClr val="tx1"/>
                          </a:solidFill>
                          <a:effectLst/>
                          <a:latin typeface="+mj-ea"/>
                          <a:ea typeface="+mj-ea"/>
                        </a:rPr>
                        <a:t>□ DESCRIPTION □</a:t>
                      </a:r>
                    </a:p>
                  </a:txBody>
                  <a:tcPr marL="36000" marR="36000" marT="36000" marB="36000" anchor="ctr" horzOverflow="overflow">
                    <a:lnL cap="flat">
                      <a:noFill/>
                    </a:lnL>
                    <a:lnR cap="flat">
                      <a:noFill/>
                    </a:lnR>
                    <a:lnT cap="flat">
                      <a:noFill/>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tc hMerge="1">
                  <a:txBody>
                    <a:bodyPr/>
                    <a:lstStyle/>
                    <a:p>
                      <a:pPr latinLnBrk="1"/>
                      <a:endParaRPr lang="ko-KR" altLang="en-US"/>
                    </a:p>
                  </a:txBody>
                  <a:tcPr/>
                </a:tc>
                <a:extLst>
                  <a:ext uri="{0D108BD9-81ED-4DB2-BD59-A6C34878D82A}">
                    <a16:rowId xmlns:a16="http://schemas.microsoft.com/office/drawing/2014/main" val="10000"/>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dirty="0">
                          <a:ln>
                            <a:noFill/>
                          </a:ln>
                          <a:solidFill>
                            <a:schemeClr val="tx1"/>
                          </a:solidFill>
                          <a:effectLst/>
                          <a:latin typeface="+mj-ea"/>
                          <a:ea typeface="+mj-ea"/>
                        </a:rPr>
                        <a:t>1</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1. RFND</a:t>
                      </a:r>
                    </a:p>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 </a:t>
                      </a:r>
                      <a:r>
                        <a:rPr kumimoji="1" lang="ko-KR" altLang="en-US" sz="800" b="0" i="0" u="none" strike="noStrike" kern="1200" cap="none" normalizeH="0" baseline="0" dirty="0">
                          <a:ln>
                            <a:noFill/>
                          </a:ln>
                          <a:solidFill>
                            <a:schemeClr val="tx1"/>
                          </a:solidFill>
                          <a:effectLst/>
                          <a:latin typeface="+mj-ea"/>
                          <a:ea typeface="+mn-ea"/>
                          <a:cs typeface="+mn-cs"/>
                        </a:rPr>
                        <a:t>비활성화 상태</a:t>
                      </a:r>
                      <a:endParaRPr kumimoji="1" lang="en-US" altLang="ko-KR" sz="800" b="0" i="0" u="none" strike="noStrike" kern="1200" cap="none" normalizeH="0" baseline="0" dirty="0">
                        <a:ln>
                          <a:noFill/>
                        </a:ln>
                        <a:solidFill>
                          <a:schemeClr val="tx1"/>
                        </a:solidFill>
                        <a:effectLst/>
                        <a:latin typeface="+mj-ea"/>
                        <a:ea typeface="+mn-ea"/>
                        <a:cs typeface="+mn-cs"/>
                      </a:endParaRPr>
                    </a:p>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 GBO </a:t>
                      </a:r>
                      <a:r>
                        <a:rPr kumimoji="1" lang="ko-KR" altLang="en-US" sz="800" b="0" i="0" u="none" strike="noStrike" kern="1200" cap="none" normalizeH="0" baseline="0" dirty="0">
                          <a:ln>
                            <a:noFill/>
                          </a:ln>
                          <a:solidFill>
                            <a:schemeClr val="tx1"/>
                          </a:solidFill>
                          <a:effectLst/>
                          <a:latin typeface="+mj-ea"/>
                          <a:ea typeface="+mn-ea"/>
                          <a:cs typeface="+mn-cs"/>
                        </a:rPr>
                        <a:t>혹은 </a:t>
                      </a:r>
                      <a:r>
                        <a:rPr kumimoji="1" lang="en-US" altLang="ko-KR" sz="800" b="0" i="0" u="none" strike="noStrike" kern="1200" cap="none" normalizeH="0" baseline="0" dirty="0">
                          <a:ln>
                            <a:noFill/>
                          </a:ln>
                          <a:solidFill>
                            <a:schemeClr val="tx1"/>
                          </a:solidFill>
                          <a:effectLst/>
                          <a:latin typeface="+mj-ea"/>
                          <a:ea typeface="+mn-ea"/>
                          <a:cs typeface="+mn-cs"/>
                        </a:rPr>
                        <a:t>OP </a:t>
                      </a:r>
                      <a:r>
                        <a:rPr kumimoji="1" lang="ko-KR" altLang="en-US" sz="800" b="0" i="0" u="none" strike="noStrike" kern="1200" cap="none" normalizeH="0" baseline="0" dirty="0">
                          <a:ln>
                            <a:noFill/>
                          </a:ln>
                          <a:solidFill>
                            <a:schemeClr val="tx1"/>
                          </a:solidFill>
                          <a:effectLst/>
                          <a:latin typeface="+mj-ea"/>
                          <a:ea typeface="+mn-ea"/>
                          <a:cs typeface="+mn-cs"/>
                        </a:rPr>
                        <a:t>팀에서 취소 승인을 하기 </a:t>
                      </a:r>
                      <a:endParaRPr kumimoji="1" lang="en-US" altLang="ko-KR" sz="800" b="0" i="0" u="none" strike="noStrike" kern="1200" cap="none" normalizeH="0" baseline="0" dirty="0">
                        <a:ln>
                          <a:noFill/>
                        </a:ln>
                        <a:solidFill>
                          <a:schemeClr val="tx1"/>
                        </a:solidFill>
                        <a:effectLst/>
                        <a:latin typeface="+mj-ea"/>
                        <a:ea typeface="+mn-ea"/>
                        <a:cs typeface="+mn-cs"/>
                      </a:endParaRPr>
                    </a:p>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  </a:t>
                      </a:r>
                      <a:r>
                        <a:rPr kumimoji="1" lang="ko-KR" altLang="en-US" sz="800" b="0" i="0" u="none" strike="noStrike" kern="1200" cap="none" normalizeH="0" baseline="0" dirty="0">
                          <a:ln>
                            <a:noFill/>
                          </a:ln>
                          <a:solidFill>
                            <a:schemeClr val="tx1"/>
                          </a:solidFill>
                          <a:effectLst/>
                          <a:latin typeface="+mj-ea"/>
                          <a:ea typeface="+mn-ea"/>
                          <a:cs typeface="+mn-cs"/>
                        </a:rPr>
                        <a:t>전까지 비활성화 상태</a:t>
                      </a:r>
                      <a:br>
                        <a:rPr kumimoji="1" lang="en-US" altLang="ko-KR" sz="800" b="0" i="0" u="none" strike="noStrike" kern="1200" cap="none" normalizeH="0" baseline="0" dirty="0">
                          <a:ln>
                            <a:noFill/>
                          </a:ln>
                          <a:solidFill>
                            <a:schemeClr val="tx1"/>
                          </a:solidFill>
                          <a:effectLst/>
                          <a:latin typeface="+mj-ea"/>
                          <a:ea typeface="+mn-ea"/>
                          <a:cs typeface="+mn-cs"/>
                        </a:rPr>
                      </a:br>
                      <a:r>
                        <a:rPr kumimoji="1" lang="en-US" altLang="ko-KR" sz="800" b="0" i="0" u="none" strike="noStrike" kern="1200" cap="none" normalizeH="0" baseline="0" dirty="0">
                          <a:ln>
                            <a:noFill/>
                          </a:ln>
                          <a:solidFill>
                            <a:schemeClr val="tx1"/>
                          </a:solidFill>
                          <a:effectLst/>
                          <a:latin typeface="+mj-ea"/>
                          <a:ea typeface="+mn-ea"/>
                          <a:cs typeface="+mn-cs"/>
                        </a:rPr>
                        <a:t>- </a:t>
                      </a:r>
                      <a:r>
                        <a:rPr kumimoji="1" lang="ko-KR" altLang="en-US" sz="800" b="0" i="0" u="none" strike="noStrike" kern="1200" cap="none" normalizeH="0" baseline="0" dirty="0">
                          <a:ln>
                            <a:noFill/>
                          </a:ln>
                          <a:solidFill>
                            <a:schemeClr val="tx1"/>
                          </a:solidFill>
                          <a:effectLst/>
                          <a:latin typeface="+mj-ea"/>
                          <a:ea typeface="+mn-ea"/>
                          <a:cs typeface="+mn-cs"/>
                        </a:rPr>
                        <a:t>취소 승인 상태가 되어야</a:t>
                      </a:r>
                      <a:r>
                        <a:rPr kumimoji="1" lang="en-US" altLang="ko-KR" sz="800" b="0" i="0" u="none" strike="noStrike" kern="1200" cap="none" normalizeH="0" baseline="0" dirty="0">
                          <a:ln>
                            <a:noFill/>
                          </a:ln>
                          <a:solidFill>
                            <a:schemeClr val="tx1"/>
                          </a:solidFill>
                          <a:effectLst/>
                          <a:latin typeface="+mj-ea"/>
                          <a:ea typeface="+mn-ea"/>
                          <a:cs typeface="+mn-cs"/>
                        </a:rPr>
                        <a:t>, </a:t>
                      </a:r>
                      <a:r>
                        <a:rPr kumimoji="1" lang="ko-KR" altLang="en-US" sz="800" b="0" i="0" u="none" strike="noStrike" kern="1200" cap="none" normalizeH="0" baseline="0" dirty="0">
                          <a:ln>
                            <a:noFill/>
                          </a:ln>
                          <a:solidFill>
                            <a:schemeClr val="tx1"/>
                          </a:solidFill>
                          <a:effectLst/>
                          <a:latin typeface="+mj-ea"/>
                          <a:ea typeface="+mn-ea"/>
                          <a:cs typeface="+mn-cs"/>
                        </a:rPr>
                        <a:t>버튼이 활성화 됨</a:t>
                      </a:r>
                      <a:endParaRPr kumimoji="1" lang="en-US" altLang="ko-KR" sz="800" b="0" i="0" u="none" strike="noStrike" kern="1200" cap="none" normalizeH="0" baseline="0" dirty="0">
                        <a:ln>
                          <a:noFill/>
                        </a:ln>
                        <a:solidFill>
                          <a:schemeClr val="tx1"/>
                        </a:solidFill>
                        <a:effectLst/>
                        <a:latin typeface="+mj-ea"/>
                        <a:ea typeface="+mn-ea"/>
                        <a:cs typeface="+mn-cs"/>
                      </a:endParaRPr>
                    </a:p>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 </a:t>
                      </a:r>
                      <a:r>
                        <a:rPr kumimoji="1" lang="ko-KR" altLang="en-US" sz="800" b="0" i="0" u="none" strike="noStrike" kern="1200" cap="none" normalizeH="0" baseline="0" dirty="0">
                          <a:ln>
                            <a:noFill/>
                          </a:ln>
                          <a:solidFill>
                            <a:schemeClr val="tx1"/>
                          </a:solidFill>
                          <a:effectLst/>
                          <a:latin typeface="+mj-ea"/>
                          <a:ea typeface="+mn-ea"/>
                          <a:cs typeface="+mn-cs"/>
                        </a:rPr>
                        <a:t>가상 계좌의 경우에만 노출</a:t>
                      </a:r>
                      <a:endParaRPr kumimoji="1" lang="en-US" altLang="ko-KR" sz="800" b="0" i="0" u="none" strike="noStrike" kern="1200" cap="none" normalizeH="0" baseline="0" dirty="0">
                        <a:ln>
                          <a:noFill/>
                        </a:ln>
                        <a:solidFill>
                          <a:schemeClr val="tx1"/>
                        </a:solidFill>
                        <a:effectLst/>
                        <a:latin typeface="+mj-ea"/>
                        <a:ea typeface="+mn-ea"/>
                        <a:cs typeface="+mn-cs"/>
                      </a:endParaRPr>
                    </a:p>
                    <a:p>
                      <a:pPr marL="0" marR="0" lvl="0" indent="0" algn="l" defTabSz="703263" rtl="0" eaLnBrk="1" fontAlgn="base" latinLnBrk="1" hangingPunct="1">
                        <a:lnSpc>
                          <a:spcPct val="150000"/>
                        </a:lnSpc>
                        <a:spcBef>
                          <a:spcPct val="0"/>
                        </a:spcBef>
                        <a:spcAft>
                          <a:spcPct val="0"/>
                        </a:spcAft>
                        <a:buClrTx/>
                        <a:buSzTx/>
                        <a:buFontTx/>
                        <a:buNone/>
                        <a:tabLst/>
                        <a:defRPr/>
                      </a:pPr>
                      <a:endParaRPr kumimoji="1" lang="en-US" altLang="ko-KR" sz="800" b="0" i="0" u="none" strike="noStrike" kern="1200" cap="none" normalizeH="0" baseline="0" dirty="0">
                        <a:ln>
                          <a:noFill/>
                        </a:ln>
                        <a:solidFill>
                          <a:schemeClr val="tx1"/>
                        </a:solidFill>
                        <a:effectLst/>
                        <a:latin typeface="+mj-ea"/>
                        <a:ea typeface="+mn-ea"/>
                        <a:cs typeface="+mn-cs"/>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dirty="0">
                          <a:ln>
                            <a:noFill/>
                          </a:ln>
                          <a:solidFill>
                            <a:schemeClr val="tx1"/>
                          </a:solidFill>
                          <a:effectLst/>
                          <a:latin typeface="+mj-ea"/>
                          <a:ea typeface="+mj-ea"/>
                        </a:rPr>
                        <a:t>2</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endParaRPr kumimoji="1" lang="en-US" altLang="ko-KR"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a:ln>
                            <a:noFill/>
                          </a:ln>
                          <a:solidFill>
                            <a:schemeClr val="tx1"/>
                          </a:solidFill>
                          <a:effectLst/>
                          <a:latin typeface="+mj-ea"/>
                          <a:ea typeface="+mj-ea"/>
                        </a:rPr>
                        <a:t>3</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endParaRPr kumimoji="1" lang="en-US" altLang="ko-KR"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a:ln>
                            <a:noFill/>
                          </a:ln>
                          <a:solidFill>
                            <a:schemeClr val="tx1"/>
                          </a:solidFill>
                          <a:effectLst/>
                          <a:latin typeface="+mj-ea"/>
                          <a:ea typeface="+mj-ea"/>
                        </a:rPr>
                        <a:t>4</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endParaRPr kumimoji="1" lang="ko-KR" altLang="en-US"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bl>
          </a:graphicData>
        </a:graphic>
      </p:graphicFrame>
      <p:pic>
        <p:nvPicPr>
          <p:cNvPr id="26" name="그림 25">
            <a:extLst>
              <a:ext uri="{FF2B5EF4-FFF2-40B4-BE49-F238E27FC236}">
                <a16:creationId xmlns:a16="http://schemas.microsoft.com/office/drawing/2014/main" id="{11769655-6BDD-A9C1-7764-C69B1D7B60F9}"/>
              </a:ext>
            </a:extLst>
          </p:cNvPr>
          <p:cNvPicPr>
            <a:picLocks noChangeAspect="1"/>
          </p:cNvPicPr>
          <p:nvPr/>
        </p:nvPicPr>
        <p:blipFill>
          <a:blip r:embed="rId3"/>
          <a:srcRect t="9905"/>
          <a:stretch/>
        </p:blipFill>
        <p:spPr>
          <a:xfrm>
            <a:off x="220663" y="1500932"/>
            <a:ext cx="9348489" cy="4748741"/>
          </a:xfrm>
          <a:prstGeom prst="rect">
            <a:avLst/>
          </a:prstGeom>
        </p:spPr>
      </p:pic>
      <p:sp>
        <p:nvSpPr>
          <p:cNvPr id="27" name="TextBox 26">
            <a:extLst>
              <a:ext uri="{FF2B5EF4-FFF2-40B4-BE49-F238E27FC236}">
                <a16:creationId xmlns:a16="http://schemas.microsoft.com/office/drawing/2014/main" id="{2984C740-8376-5625-D158-6BA02D472744}"/>
              </a:ext>
            </a:extLst>
          </p:cNvPr>
          <p:cNvSpPr txBox="1"/>
          <p:nvPr/>
        </p:nvSpPr>
        <p:spPr>
          <a:xfrm>
            <a:off x="214690" y="1006059"/>
            <a:ext cx="1337930" cy="338554"/>
          </a:xfrm>
          <a:prstGeom prst="rect">
            <a:avLst/>
          </a:prstGeom>
          <a:noFill/>
        </p:spPr>
        <p:txBody>
          <a:bodyPr wrap="none" rtlCol="0">
            <a:spAutoFit/>
          </a:bodyPr>
          <a:lstStyle/>
          <a:p>
            <a:r>
              <a:rPr lang="en-US" altLang="ko-KR" sz="1600" b="1" spc="-100" dirty="0">
                <a:solidFill>
                  <a:srgbClr val="133146"/>
                </a:solidFill>
              </a:rPr>
              <a:t>RFND</a:t>
            </a:r>
            <a:r>
              <a:rPr lang="ko-KR" altLang="en-US" sz="1600" b="1" spc="-100" dirty="0">
                <a:solidFill>
                  <a:srgbClr val="133146"/>
                </a:solidFill>
              </a:rPr>
              <a:t> </a:t>
            </a:r>
            <a:r>
              <a:rPr lang="en-US" altLang="ko-KR" sz="1600" b="1" spc="-100" dirty="0">
                <a:solidFill>
                  <a:srgbClr val="133146"/>
                </a:solidFill>
              </a:rPr>
              <a:t>Button</a:t>
            </a:r>
            <a:endParaRPr lang="ko-KR" altLang="en-US" sz="1600" b="1" spc="-100" dirty="0">
              <a:solidFill>
                <a:srgbClr val="133146"/>
              </a:solidFill>
            </a:endParaRPr>
          </a:p>
        </p:txBody>
      </p:sp>
      <p:sp>
        <p:nvSpPr>
          <p:cNvPr id="28" name="직사각형 27">
            <a:extLst>
              <a:ext uri="{FF2B5EF4-FFF2-40B4-BE49-F238E27FC236}">
                <a16:creationId xmlns:a16="http://schemas.microsoft.com/office/drawing/2014/main" id="{0024B600-E958-C220-C612-7A0BD2DFAAAC}"/>
              </a:ext>
            </a:extLst>
          </p:cNvPr>
          <p:cNvSpPr/>
          <p:nvPr/>
        </p:nvSpPr>
        <p:spPr>
          <a:xfrm>
            <a:off x="2931716" y="5063232"/>
            <a:ext cx="504000" cy="108000"/>
          </a:xfrm>
          <a:prstGeom prst="rect">
            <a:avLst/>
          </a:prstGeom>
          <a:solidFill>
            <a:schemeClr val="bg1">
              <a:lumMod val="7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800" dirty="0">
                <a:solidFill>
                  <a:schemeClr val="tx1"/>
                </a:solidFill>
              </a:rPr>
              <a:t>RFND</a:t>
            </a:r>
            <a:endParaRPr lang="ko-KR" altLang="en-US" sz="800" dirty="0" err="1">
              <a:solidFill>
                <a:schemeClr val="tx1"/>
              </a:solidFill>
            </a:endParaRPr>
          </a:p>
        </p:txBody>
      </p:sp>
      <p:sp>
        <p:nvSpPr>
          <p:cNvPr id="29" name="타원 28">
            <a:extLst>
              <a:ext uri="{FF2B5EF4-FFF2-40B4-BE49-F238E27FC236}">
                <a16:creationId xmlns:a16="http://schemas.microsoft.com/office/drawing/2014/main" id="{2B7D3EDA-2F96-D93E-7037-CBEB3FBDFC23}"/>
              </a:ext>
            </a:extLst>
          </p:cNvPr>
          <p:cNvSpPr/>
          <p:nvPr/>
        </p:nvSpPr>
        <p:spPr>
          <a:xfrm>
            <a:off x="2836424" y="4963624"/>
            <a:ext cx="180000" cy="180000"/>
          </a:xfrm>
          <a:prstGeom prst="ellipse">
            <a:avLst/>
          </a:pr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050" b="1" dirty="0">
                <a:solidFill>
                  <a:schemeClr val="bg1"/>
                </a:solidFill>
              </a:rPr>
              <a:t>1</a:t>
            </a:r>
            <a:endParaRPr lang="ko-KR" altLang="en-US" sz="1050" b="1" dirty="0" err="1">
              <a:solidFill>
                <a:schemeClr val="bg1"/>
              </a:solidFill>
            </a:endParaRPr>
          </a:p>
        </p:txBody>
      </p:sp>
    </p:spTree>
    <p:extLst>
      <p:ext uri="{BB962C8B-B14F-4D97-AF65-F5344CB8AC3E}">
        <p14:creationId xmlns:p14="http://schemas.microsoft.com/office/powerpoint/2010/main" val="3957705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F38656-CD81-EEF5-BF2E-5FE875F17C19}"/>
            </a:ext>
          </a:extLst>
        </p:cNvPr>
        <p:cNvGrpSpPr/>
        <p:nvPr/>
      </p:nvGrpSpPr>
      <p:grpSpPr>
        <a:xfrm>
          <a:off x="0" y="0"/>
          <a:ext cx="0" cy="0"/>
          <a:chOff x="0" y="0"/>
          <a:chExt cx="0" cy="0"/>
        </a:xfrm>
      </p:grpSpPr>
      <p:sp>
        <p:nvSpPr>
          <p:cNvPr id="185" name="직사각형 184">
            <a:extLst>
              <a:ext uri="{FF2B5EF4-FFF2-40B4-BE49-F238E27FC236}">
                <a16:creationId xmlns:a16="http://schemas.microsoft.com/office/drawing/2014/main" id="{95EB1ADE-529C-6DCD-9E3D-17247F620C2B}"/>
              </a:ext>
            </a:extLst>
          </p:cNvPr>
          <p:cNvSpPr/>
          <p:nvPr/>
        </p:nvSpPr>
        <p:spPr>
          <a:xfrm>
            <a:off x="155154" y="974723"/>
            <a:ext cx="9684000" cy="8255033"/>
          </a:xfrm>
          <a:prstGeom prst="rect">
            <a:avLst/>
          </a:prstGeom>
          <a:no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800" dirty="0" err="1">
              <a:solidFill>
                <a:schemeClr val="tx1"/>
              </a:solidFill>
            </a:endParaRPr>
          </a:p>
        </p:txBody>
      </p:sp>
      <p:sp>
        <p:nvSpPr>
          <p:cNvPr id="57" name="Text Box 19">
            <a:extLst>
              <a:ext uri="{FF2B5EF4-FFF2-40B4-BE49-F238E27FC236}">
                <a16:creationId xmlns:a16="http://schemas.microsoft.com/office/drawing/2014/main" id="{CAC885D2-3730-E7C3-F7C8-F2032171314E}"/>
              </a:ext>
            </a:extLst>
          </p:cNvPr>
          <p:cNvSpPr txBox="1">
            <a:spLocks noChangeArrowheads="1"/>
          </p:cNvSpPr>
          <p:nvPr/>
        </p:nvSpPr>
        <p:spPr bwMode="auto">
          <a:xfrm>
            <a:off x="1835868" y="548180"/>
            <a:ext cx="2249334"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Hotel Booking &gt; Booking Detail</a:t>
            </a:r>
            <a:endParaRPr lang="ko-KR" altLang="en-US" sz="1100" dirty="0">
              <a:solidFill>
                <a:prstClr val="black"/>
              </a:solidFill>
            </a:endParaRPr>
          </a:p>
        </p:txBody>
      </p:sp>
      <p:sp>
        <p:nvSpPr>
          <p:cNvPr id="59" name="Text Box 18">
            <a:extLst>
              <a:ext uri="{FF2B5EF4-FFF2-40B4-BE49-F238E27FC236}">
                <a16:creationId xmlns:a16="http://schemas.microsoft.com/office/drawing/2014/main" id="{ECC56A1B-AA84-B7F2-767D-E6E0705D5C39}"/>
              </a:ext>
            </a:extLst>
          </p:cNvPr>
          <p:cNvSpPr txBox="1">
            <a:spLocks noChangeArrowheads="1"/>
          </p:cNvSpPr>
          <p:nvPr/>
        </p:nvSpPr>
        <p:spPr bwMode="auto">
          <a:xfrm>
            <a:off x="8695624" y="249902"/>
            <a:ext cx="65755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ko-KR" altLang="en-US" sz="1100">
                <a:solidFill>
                  <a:prstClr val="black"/>
                </a:solidFill>
              </a:rPr>
              <a:t>김 학성</a:t>
            </a:r>
          </a:p>
        </p:txBody>
      </p:sp>
      <p:sp>
        <p:nvSpPr>
          <p:cNvPr id="65" name="Text Box 81">
            <a:extLst>
              <a:ext uri="{FF2B5EF4-FFF2-40B4-BE49-F238E27FC236}">
                <a16:creationId xmlns:a16="http://schemas.microsoft.com/office/drawing/2014/main" id="{29000539-8254-CCBF-D785-22B7BF05C50B}"/>
              </a:ext>
            </a:extLst>
          </p:cNvPr>
          <p:cNvSpPr txBox="1">
            <a:spLocks noChangeArrowheads="1"/>
          </p:cNvSpPr>
          <p:nvPr/>
        </p:nvSpPr>
        <p:spPr bwMode="auto">
          <a:xfrm>
            <a:off x="1812580" y="247870"/>
            <a:ext cx="1601721"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Prepay cancel process</a:t>
            </a:r>
            <a:endParaRPr lang="ko-KR" altLang="en-US" sz="1100" dirty="0">
              <a:solidFill>
                <a:prstClr val="black"/>
              </a:solidFill>
            </a:endParaRPr>
          </a:p>
        </p:txBody>
      </p:sp>
      <p:graphicFrame>
        <p:nvGraphicFramePr>
          <p:cNvPr id="13" name="표 12">
            <a:extLst>
              <a:ext uri="{FF2B5EF4-FFF2-40B4-BE49-F238E27FC236}">
                <a16:creationId xmlns:a16="http://schemas.microsoft.com/office/drawing/2014/main" id="{F10E45CA-D305-BF61-7387-F33D48598D54}"/>
              </a:ext>
            </a:extLst>
          </p:cNvPr>
          <p:cNvGraphicFramePr>
            <a:graphicFrameLocks noGrp="1"/>
          </p:cNvGraphicFramePr>
          <p:nvPr>
            <p:extLst>
              <p:ext uri="{D42A27DB-BD31-4B8C-83A1-F6EECF244321}">
                <p14:modId xmlns:p14="http://schemas.microsoft.com/office/powerpoint/2010/main" val="4282268890"/>
              </p:ext>
            </p:extLst>
          </p:nvPr>
        </p:nvGraphicFramePr>
        <p:xfrm>
          <a:off x="9929813" y="975641"/>
          <a:ext cx="2657097" cy="1467505"/>
        </p:xfrm>
        <a:graphic>
          <a:graphicData uri="http://schemas.openxmlformats.org/drawingml/2006/table">
            <a:tbl>
              <a:tblPr/>
              <a:tblGrid>
                <a:gridCol w="2657097">
                  <a:extLst>
                    <a:ext uri="{9D8B030D-6E8A-4147-A177-3AD203B41FA5}">
                      <a16:colId xmlns:a16="http://schemas.microsoft.com/office/drawing/2014/main" val="20000"/>
                    </a:ext>
                  </a:extLst>
                </a:gridCol>
              </a:tblGrid>
              <a:tr h="203207">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en-US" sz="800" b="1" i="0" u="none" strike="noStrike" cap="none" normalizeH="0" baseline="0" dirty="0">
                          <a:ln>
                            <a:noFill/>
                          </a:ln>
                          <a:solidFill>
                            <a:srgbClr val="000000"/>
                          </a:solidFill>
                          <a:effectLst/>
                          <a:latin typeface="+mn-ea"/>
                          <a:ea typeface="+mn-ea"/>
                        </a:rPr>
                        <a:t>공통안내 항목</a:t>
                      </a:r>
                      <a:endParaRPr kumimoji="1" lang="en-US" altLang="ko-KR" sz="800" b="1" i="0" u="none" strike="noStrike" cap="none" normalizeH="0" baseline="0" dirty="0">
                        <a:ln>
                          <a:noFill/>
                        </a:ln>
                        <a:solidFill>
                          <a:srgbClr val="000000"/>
                        </a:solidFill>
                        <a:effectLst/>
                        <a:latin typeface="+mn-ea"/>
                        <a:ea typeface="+mn-ea"/>
                      </a:endParaRPr>
                    </a:p>
                  </a:txBody>
                  <a:tcP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EBF1DE"/>
                    </a:solidFill>
                  </a:tcPr>
                </a:tc>
                <a:extLst>
                  <a:ext uri="{0D108BD9-81ED-4DB2-BD59-A6C34878D82A}">
                    <a16:rowId xmlns:a16="http://schemas.microsoft.com/office/drawing/2014/main" val="10000"/>
                  </a:ext>
                </a:extLst>
              </a:tr>
              <a:tr h="1254145">
                <a:tc>
                  <a:txBody>
                    <a:bodyPr/>
                    <a:lstStyle/>
                    <a:p>
                      <a:pPr marL="228600" marR="0" lvl="0" indent="-228600" algn="l" defTabSz="914400" rtl="0" eaLnBrk="1" fontAlgn="base" latinLnBrk="1" hangingPunct="1">
                        <a:lnSpc>
                          <a:spcPct val="130000"/>
                        </a:lnSpc>
                        <a:spcBef>
                          <a:spcPct val="0"/>
                        </a:spcBef>
                        <a:spcAft>
                          <a:spcPct val="0"/>
                        </a:spcAft>
                        <a:buClrTx/>
                        <a:buSzTx/>
                        <a:buFontTx/>
                        <a:buNone/>
                        <a:tabLst/>
                        <a:defRPr/>
                      </a:pPr>
                      <a:endParaRPr lang="en-US" altLang="ko-KR" sz="800" spc="-100" dirty="0"/>
                    </a:p>
                  </a:txBody>
                  <a:tcP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bl>
          </a:graphicData>
        </a:graphic>
      </p:graphicFrame>
      <p:graphicFrame>
        <p:nvGraphicFramePr>
          <p:cNvPr id="14" name="표 13">
            <a:extLst>
              <a:ext uri="{FF2B5EF4-FFF2-40B4-BE49-F238E27FC236}">
                <a16:creationId xmlns:a16="http://schemas.microsoft.com/office/drawing/2014/main" id="{6D18EA7C-BAAA-5114-B4B5-AE30613BFDB6}"/>
              </a:ext>
            </a:extLst>
          </p:cNvPr>
          <p:cNvGraphicFramePr>
            <a:graphicFrameLocks noGrp="1"/>
          </p:cNvGraphicFramePr>
          <p:nvPr>
            <p:extLst>
              <p:ext uri="{D42A27DB-BD31-4B8C-83A1-F6EECF244321}">
                <p14:modId xmlns:p14="http://schemas.microsoft.com/office/powerpoint/2010/main" val="157988887"/>
              </p:ext>
            </p:extLst>
          </p:nvPr>
        </p:nvGraphicFramePr>
        <p:xfrm>
          <a:off x="9939058" y="2514584"/>
          <a:ext cx="2654579" cy="2476584"/>
        </p:xfrm>
        <a:graphic>
          <a:graphicData uri="http://schemas.openxmlformats.org/drawingml/2006/table">
            <a:tbl>
              <a:tblPr/>
              <a:tblGrid>
                <a:gridCol w="437784">
                  <a:extLst>
                    <a:ext uri="{9D8B030D-6E8A-4147-A177-3AD203B41FA5}">
                      <a16:colId xmlns:a16="http://schemas.microsoft.com/office/drawing/2014/main" val="20000"/>
                    </a:ext>
                  </a:extLst>
                </a:gridCol>
                <a:gridCol w="2216795">
                  <a:extLst>
                    <a:ext uri="{9D8B030D-6E8A-4147-A177-3AD203B41FA5}">
                      <a16:colId xmlns:a16="http://schemas.microsoft.com/office/drawing/2014/main" val="20001"/>
                    </a:ext>
                  </a:extLst>
                </a:gridCol>
              </a:tblGrid>
              <a:tr h="0">
                <a:tc gridSpan="2">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1000" b="1" i="0" u="none" strike="noStrike" cap="none" normalizeH="0" baseline="0" dirty="0">
                          <a:ln>
                            <a:noFill/>
                          </a:ln>
                          <a:solidFill>
                            <a:schemeClr val="tx1"/>
                          </a:solidFill>
                          <a:effectLst/>
                          <a:latin typeface="+mj-ea"/>
                          <a:ea typeface="+mj-ea"/>
                        </a:rPr>
                        <a:t>□ DESCRIPTION □</a:t>
                      </a:r>
                    </a:p>
                  </a:txBody>
                  <a:tcPr marL="36000" marR="36000" marT="36000" marB="36000" anchor="ctr" horzOverflow="overflow">
                    <a:lnL cap="flat">
                      <a:noFill/>
                    </a:lnL>
                    <a:lnR cap="flat">
                      <a:noFill/>
                    </a:lnR>
                    <a:lnT cap="flat">
                      <a:noFill/>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tc hMerge="1">
                  <a:txBody>
                    <a:bodyPr/>
                    <a:lstStyle/>
                    <a:p>
                      <a:pPr latinLnBrk="1"/>
                      <a:endParaRPr lang="ko-KR" altLang="en-US"/>
                    </a:p>
                  </a:txBody>
                  <a:tcPr/>
                </a:tc>
                <a:extLst>
                  <a:ext uri="{0D108BD9-81ED-4DB2-BD59-A6C34878D82A}">
                    <a16:rowId xmlns:a16="http://schemas.microsoft.com/office/drawing/2014/main" val="10000"/>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dirty="0">
                          <a:ln>
                            <a:noFill/>
                          </a:ln>
                          <a:solidFill>
                            <a:schemeClr val="tx1"/>
                          </a:solidFill>
                          <a:effectLst/>
                          <a:latin typeface="+mj-ea"/>
                          <a:ea typeface="+mj-ea"/>
                        </a:rPr>
                        <a:t>1</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1. Payment Cancel</a:t>
                      </a:r>
                    </a:p>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 </a:t>
                      </a:r>
                      <a:r>
                        <a:rPr kumimoji="1" lang="ko-KR" altLang="en-US" sz="800" b="0" i="0" u="none" strike="noStrike" kern="1200" cap="none" normalizeH="0" baseline="0" dirty="0" err="1">
                          <a:ln>
                            <a:noFill/>
                          </a:ln>
                          <a:solidFill>
                            <a:schemeClr val="tx1"/>
                          </a:solidFill>
                          <a:effectLst/>
                          <a:latin typeface="+mj-ea"/>
                          <a:ea typeface="+mn-ea"/>
                          <a:cs typeface="+mn-cs"/>
                        </a:rPr>
                        <a:t>클릭시</a:t>
                      </a:r>
                      <a:r>
                        <a:rPr kumimoji="1" lang="ko-KR" altLang="en-US" sz="800" b="0" i="0" u="none" strike="noStrike" kern="1200" cap="none" normalizeH="0" baseline="0" dirty="0">
                          <a:ln>
                            <a:noFill/>
                          </a:ln>
                          <a:solidFill>
                            <a:schemeClr val="tx1"/>
                          </a:solidFill>
                          <a:effectLst/>
                          <a:latin typeface="+mj-ea"/>
                          <a:ea typeface="+mn-ea"/>
                          <a:cs typeface="+mn-cs"/>
                        </a:rPr>
                        <a:t> </a:t>
                      </a:r>
                      <a:r>
                        <a:rPr kumimoji="1" lang="ko-KR" altLang="en-US" sz="800" b="0" i="0" u="none" strike="noStrike" kern="1200" cap="none" normalizeH="0" baseline="0" dirty="0" err="1">
                          <a:ln>
                            <a:noFill/>
                          </a:ln>
                          <a:solidFill>
                            <a:schemeClr val="tx1"/>
                          </a:solidFill>
                          <a:effectLst/>
                          <a:latin typeface="+mj-ea"/>
                          <a:ea typeface="+mn-ea"/>
                          <a:cs typeface="+mn-cs"/>
                        </a:rPr>
                        <a:t>경고창</a:t>
                      </a:r>
                      <a:r>
                        <a:rPr kumimoji="1" lang="ko-KR" altLang="en-US" sz="800" b="0" i="0" u="none" strike="noStrike" kern="1200" cap="none" normalizeH="0" baseline="0" dirty="0">
                          <a:ln>
                            <a:noFill/>
                          </a:ln>
                          <a:solidFill>
                            <a:schemeClr val="tx1"/>
                          </a:solidFill>
                          <a:effectLst/>
                          <a:latin typeface="+mj-ea"/>
                          <a:ea typeface="+mn-ea"/>
                          <a:cs typeface="+mn-cs"/>
                        </a:rPr>
                        <a:t> 생성</a:t>
                      </a:r>
                      <a:endParaRPr kumimoji="1" lang="en-US" altLang="ko-KR" sz="800" b="0" i="0" u="none" strike="noStrike" kern="1200" cap="none" normalizeH="0" baseline="0" dirty="0">
                        <a:ln>
                          <a:noFill/>
                        </a:ln>
                        <a:solidFill>
                          <a:schemeClr val="tx1"/>
                        </a:solidFill>
                        <a:effectLst/>
                        <a:latin typeface="+mj-ea"/>
                        <a:ea typeface="+mn-ea"/>
                        <a:cs typeface="+mn-cs"/>
                      </a:endParaRPr>
                    </a:p>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 </a:t>
                      </a:r>
                      <a:r>
                        <a:rPr kumimoji="1" lang="ko-KR" altLang="en-US" sz="800" b="0" i="0" u="none" strike="noStrike" kern="1200" cap="none" normalizeH="0" baseline="0" dirty="0">
                          <a:ln>
                            <a:noFill/>
                          </a:ln>
                          <a:solidFill>
                            <a:schemeClr val="tx1"/>
                          </a:solidFill>
                          <a:effectLst/>
                          <a:latin typeface="+mj-ea"/>
                          <a:ea typeface="+mn-ea"/>
                          <a:cs typeface="+mn-cs"/>
                        </a:rPr>
                        <a:t>가상계좌와 카드의 기능이 다름</a:t>
                      </a:r>
                      <a:endParaRPr kumimoji="1" lang="en-US" altLang="ko-KR" sz="800" b="0" i="0" u="none" strike="noStrike" kern="1200" cap="none" normalizeH="0" baseline="0" dirty="0">
                        <a:ln>
                          <a:noFill/>
                        </a:ln>
                        <a:solidFill>
                          <a:schemeClr val="tx1"/>
                        </a:solidFill>
                        <a:effectLst/>
                        <a:latin typeface="+mj-ea"/>
                        <a:ea typeface="+mn-ea"/>
                        <a:cs typeface="+mn-cs"/>
                      </a:endParaRPr>
                    </a:p>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 </a:t>
                      </a:r>
                      <a:r>
                        <a:rPr kumimoji="1" lang="ko-KR" altLang="en-US" sz="800" b="0" i="0" u="none" strike="noStrike" kern="1200" cap="none" normalizeH="0" baseline="0" dirty="0">
                          <a:ln>
                            <a:noFill/>
                          </a:ln>
                          <a:solidFill>
                            <a:schemeClr val="tx1"/>
                          </a:solidFill>
                          <a:effectLst/>
                          <a:latin typeface="+mj-ea"/>
                          <a:ea typeface="+mn-ea"/>
                          <a:cs typeface="+mn-cs"/>
                        </a:rPr>
                        <a:t>가상계좌의 경우 </a:t>
                      </a:r>
                      <a:r>
                        <a:rPr kumimoji="1" lang="en-US" altLang="ko-KR" sz="800" b="0" i="0" u="none" strike="noStrike" kern="1200" cap="none" normalizeH="0" baseline="0" dirty="0">
                          <a:ln>
                            <a:noFill/>
                          </a:ln>
                          <a:solidFill>
                            <a:schemeClr val="tx1"/>
                          </a:solidFill>
                          <a:effectLst/>
                          <a:latin typeface="+mj-ea"/>
                          <a:ea typeface="+mn-ea"/>
                          <a:cs typeface="+mn-cs"/>
                        </a:rPr>
                        <a:t>[</a:t>
                      </a:r>
                      <a:r>
                        <a:rPr kumimoji="1" lang="ko-KR" altLang="en-US" sz="800" b="0" i="0" u="none" strike="noStrike" kern="1200" cap="none" normalizeH="0" baseline="0" dirty="0">
                          <a:ln>
                            <a:noFill/>
                          </a:ln>
                          <a:solidFill>
                            <a:schemeClr val="tx1"/>
                          </a:solidFill>
                          <a:effectLst/>
                          <a:latin typeface="+mj-ea"/>
                          <a:ea typeface="+mn-ea"/>
                          <a:cs typeface="+mn-cs"/>
                        </a:rPr>
                        <a:t>취소 승인</a:t>
                      </a:r>
                      <a:r>
                        <a:rPr kumimoji="1" lang="en-US" altLang="ko-KR" sz="800" b="0" i="0" u="none" strike="noStrike" kern="1200" cap="none" normalizeH="0" baseline="0" dirty="0">
                          <a:ln>
                            <a:noFill/>
                          </a:ln>
                          <a:solidFill>
                            <a:schemeClr val="tx1"/>
                          </a:solidFill>
                          <a:effectLst/>
                          <a:latin typeface="+mj-ea"/>
                          <a:ea typeface="+mn-ea"/>
                          <a:cs typeface="+mn-cs"/>
                        </a:rPr>
                        <a:t>]</a:t>
                      </a:r>
                      <a:r>
                        <a:rPr kumimoji="1" lang="ko-KR" altLang="en-US" sz="800" b="0" i="0" u="none" strike="noStrike" kern="1200" cap="none" normalizeH="0" baseline="0" dirty="0">
                          <a:ln>
                            <a:noFill/>
                          </a:ln>
                          <a:solidFill>
                            <a:schemeClr val="tx1"/>
                          </a:solidFill>
                          <a:effectLst/>
                          <a:latin typeface="+mj-ea"/>
                          <a:ea typeface="+mn-ea"/>
                          <a:cs typeface="+mn-cs"/>
                        </a:rPr>
                        <a:t>의 개념</a:t>
                      </a:r>
                      <a:endParaRPr kumimoji="1" lang="en-US" altLang="ko-KR" sz="800" b="0" i="0" u="none" strike="noStrike" kern="1200" cap="none" normalizeH="0" baseline="0" dirty="0">
                        <a:ln>
                          <a:noFill/>
                        </a:ln>
                        <a:solidFill>
                          <a:schemeClr val="tx1"/>
                        </a:solidFill>
                        <a:effectLst/>
                        <a:latin typeface="+mj-ea"/>
                        <a:ea typeface="+mn-ea"/>
                        <a:cs typeface="+mn-cs"/>
                      </a:endParaRPr>
                    </a:p>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 </a:t>
                      </a:r>
                      <a:r>
                        <a:rPr kumimoji="1" lang="ko-KR" altLang="en-US" sz="800" b="0" i="0" u="none" strike="noStrike" kern="1200" cap="none" normalizeH="0" baseline="0" dirty="0">
                          <a:ln>
                            <a:noFill/>
                          </a:ln>
                          <a:solidFill>
                            <a:schemeClr val="tx1"/>
                          </a:solidFill>
                          <a:effectLst/>
                          <a:latin typeface="+mj-ea"/>
                          <a:ea typeface="+mn-ea"/>
                          <a:cs typeface="+mn-cs"/>
                        </a:rPr>
                        <a:t>실제 취소 및 환불은 </a:t>
                      </a:r>
                      <a:r>
                        <a:rPr kumimoji="1" lang="en-US" altLang="ko-KR" sz="800" b="0" i="0" u="none" strike="noStrike" kern="1200" cap="none" normalizeH="0" baseline="0" dirty="0">
                          <a:ln>
                            <a:noFill/>
                          </a:ln>
                          <a:solidFill>
                            <a:schemeClr val="tx1"/>
                          </a:solidFill>
                          <a:effectLst/>
                          <a:latin typeface="+mj-ea"/>
                          <a:ea typeface="+mn-ea"/>
                          <a:cs typeface="+mn-cs"/>
                        </a:rPr>
                        <a:t>RFND </a:t>
                      </a:r>
                      <a:r>
                        <a:rPr kumimoji="1" lang="ko-KR" altLang="en-US" sz="800" b="0" i="0" u="none" strike="noStrike" kern="1200" cap="none" normalizeH="0" baseline="0" dirty="0">
                          <a:ln>
                            <a:noFill/>
                          </a:ln>
                          <a:solidFill>
                            <a:schemeClr val="tx1"/>
                          </a:solidFill>
                          <a:effectLst/>
                          <a:latin typeface="+mj-ea"/>
                          <a:ea typeface="+mn-ea"/>
                          <a:cs typeface="+mn-cs"/>
                        </a:rPr>
                        <a:t>버튼으로 처리</a:t>
                      </a:r>
                      <a:endParaRPr kumimoji="1" lang="en-US" altLang="ko-KR" sz="800" b="0" i="0" u="none" strike="noStrike" kern="1200" cap="none" normalizeH="0" baseline="0" dirty="0">
                        <a:ln>
                          <a:noFill/>
                        </a:ln>
                        <a:solidFill>
                          <a:schemeClr val="tx1"/>
                        </a:solidFill>
                        <a:effectLst/>
                        <a:latin typeface="+mj-ea"/>
                        <a:ea typeface="+mn-ea"/>
                        <a:cs typeface="+mn-cs"/>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dirty="0">
                          <a:ln>
                            <a:noFill/>
                          </a:ln>
                          <a:solidFill>
                            <a:schemeClr val="tx1"/>
                          </a:solidFill>
                          <a:effectLst/>
                          <a:latin typeface="+mj-ea"/>
                          <a:ea typeface="+mj-ea"/>
                        </a:rPr>
                        <a:t>2</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r>
                        <a:rPr kumimoji="1" lang="en-US" altLang="ko-KR" sz="800" b="0" i="0" u="none" strike="noStrike" cap="none" normalizeH="0" baseline="0" dirty="0">
                          <a:ln>
                            <a:noFill/>
                          </a:ln>
                          <a:solidFill>
                            <a:schemeClr val="tx1"/>
                          </a:solidFill>
                          <a:effectLst/>
                          <a:latin typeface="+mj-ea"/>
                          <a:ea typeface="+mj-ea"/>
                        </a:rPr>
                        <a:t>2. </a:t>
                      </a:r>
                      <a:r>
                        <a:rPr kumimoji="1" lang="ko-KR" altLang="en-US" sz="800" b="0" i="0" u="none" strike="noStrike" cap="none" normalizeH="0" baseline="0" dirty="0" err="1">
                          <a:ln>
                            <a:noFill/>
                          </a:ln>
                          <a:solidFill>
                            <a:schemeClr val="tx1"/>
                          </a:solidFill>
                          <a:effectLst/>
                          <a:latin typeface="+mj-ea"/>
                          <a:ea typeface="+mj-ea"/>
                        </a:rPr>
                        <a:t>컨팜창</a:t>
                      </a:r>
                      <a:endParaRPr kumimoji="1" lang="en-US" altLang="ko-KR" sz="800" b="0" i="0" u="none" strike="noStrike" cap="none" normalizeH="0" baseline="0" dirty="0">
                        <a:ln>
                          <a:noFill/>
                        </a:ln>
                        <a:solidFill>
                          <a:schemeClr val="tx1"/>
                        </a:solidFill>
                        <a:effectLst/>
                        <a:latin typeface="+mj-ea"/>
                        <a:ea typeface="+mj-ea"/>
                      </a:endParaRPr>
                    </a:p>
                    <a:p>
                      <a:pPr marL="0" marR="0" lvl="0" indent="0" algn="l" defTabSz="703263" rtl="0" eaLnBrk="1" fontAlgn="base" latinLnBrk="1" hangingPunct="1">
                        <a:lnSpc>
                          <a:spcPct val="150000"/>
                        </a:lnSpc>
                        <a:spcBef>
                          <a:spcPct val="0"/>
                        </a:spcBef>
                        <a:spcAft>
                          <a:spcPct val="0"/>
                        </a:spcAft>
                        <a:buClrTx/>
                        <a:buSzTx/>
                        <a:buFontTx/>
                        <a:buNone/>
                        <a:tabLst/>
                      </a:pPr>
                      <a:r>
                        <a:rPr kumimoji="1" lang="en-US" altLang="ko-KR" sz="800" b="0" i="0" u="none" strike="noStrike" cap="none" normalizeH="0" baseline="0" dirty="0">
                          <a:ln>
                            <a:noFill/>
                          </a:ln>
                          <a:solidFill>
                            <a:schemeClr val="tx1"/>
                          </a:solidFill>
                          <a:effectLst/>
                          <a:latin typeface="+mj-ea"/>
                          <a:ea typeface="+mj-ea"/>
                        </a:rPr>
                        <a:t>- </a:t>
                      </a:r>
                      <a:r>
                        <a:rPr kumimoji="1" lang="ko-KR" altLang="en-US" sz="800" b="0" i="0" u="none" strike="noStrike" cap="none" normalizeH="0" baseline="0" dirty="0">
                          <a:ln>
                            <a:noFill/>
                          </a:ln>
                          <a:solidFill>
                            <a:schemeClr val="tx1"/>
                          </a:solidFill>
                          <a:effectLst/>
                          <a:latin typeface="+mj-ea"/>
                          <a:ea typeface="+mj-ea"/>
                        </a:rPr>
                        <a:t>취소 승인 </a:t>
                      </a:r>
                      <a:r>
                        <a:rPr kumimoji="1" lang="ko-KR" altLang="en-US" sz="800" b="0" i="0" u="none" strike="noStrike" cap="none" normalizeH="0" baseline="0" dirty="0" err="1">
                          <a:ln>
                            <a:noFill/>
                          </a:ln>
                          <a:solidFill>
                            <a:schemeClr val="tx1"/>
                          </a:solidFill>
                          <a:effectLst/>
                          <a:latin typeface="+mj-ea"/>
                          <a:ea typeface="+mj-ea"/>
                        </a:rPr>
                        <a:t>컨펌창</a:t>
                      </a:r>
                      <a:endParaRPr kumimoji="1" lang="en-US" altLang="ko-KR" sz="800" b="0" i="0" u="none" strike="noStrike" cap="none" normalizeH="0" baseline="0" dirty="0">
                        <a:ln>
                          <a:noFill/>
                        </a:ln>
                        <a:solidFill>
                          <a:schemeClr val="tx1"/>
                        </a:solidFill>
                        <a:effectLst/>
                        <a:latin typeface="+mj-ea"/>
                        <a:ea typeface="+mj-ea"/>
                      </a:endParaRPr>
                    </a:p>
                    <a:p>
                      <a:pPr marL="0" marR="0" lvl="0" indent="0" algn="l" defTabSz="703263" rtl="0" eaLnBrk="1" fontAlgn="base" latinLnBrk="1" hangingPunct="1">
                        <a:lnSpc>
                          <a:spcPct val="150000"/>
                        </a:lnSpc>
                        <a:spcBef>
                          <a:spcPct val="0"/>
                        </a:spcBef>
                        <a:spcAft>
                          <a:spcPct val="0"/>
                        </a:spcAft>
                        <a:buClrTx/>
                        <a:buSzTx/>
                        <a:buFontTx/>
                        <a:buNone/>
                        <a:tabLst/>
                      </a:pPr>
                      <a:r>
                        <a:rPr kumimoji="1" lang="en-US" altLang="ko-KR" sz="800" b="0" i="0" u="none" strike="noStrike" cap="none" normalizeH="0" baseline="0" dirty="0">
                          <a:ln>
                            <a:noFill/>
                          </a:ln>
                          <a:solidFill>
                            <a:schemeClr val="tx1"/>
                          </a:solidFill>
                          <a:effectLst/>
                          <a:latin typeface="+mj-ea"/>
                          <a:ea typeface="+mj-ea"/>
                        </a:rPr>
                        <a:t>- [</a:t>
                      </a:r>
                      <a:r>
                        <a:rPr kumimoji="1" lang="ko-KR" altLang="en-US" sz="800" b="0" i="0" u="none" strike="noStrike" cap="none" normalizeH="0" baseline="0" dirty="0">
                          <a:ln>
                            <a:noFill/>
                          </a:ln>
                          <a:solidFill>
                            <a:schemeClr val="tx1"/>
                          </a:solidFill>
                          <a:effectLst/>
                          <a:latin typeface="+mj-ea"/>
                          <a:ea typeface="+mj-ea"/>
                        </a:rPr>
                        <a:t>예</a:t>
                      </a:r>
                      <a:r>
                        <a:rPr kumimoji="1" lang="en-US" altLang="ko-KR" sz="800" b="0" i="0" u="none" strike="noStrike" cap="none" normalizeH="0" baseline="0" dirty="0">
                          <a:ln>
                            <a:noFill/>
                          </a:ln>
                          <a:solidFill>
                            <a:schemeClr val="tx1"/>
                          </a:solidFill>
                          <a:effectLst/>
                          <a:latin typeface="+mj-ea"/>
                          <a:ea typeface="+mj-ea"/>
                        </a:rPr>
                        <a:t>] </a:t>
                      </a:r>
                      <a:r>
                        <a:rPr kumimoji="1" lang="ko-KR" altLang="en-US" sz="800" b="0" i="0" u="none" strike="noStrike" cap="none" normalizeH="0" baseline="0" dirty="0" err="1">
                          <a:ln>
                            <a:noFill/>
                          </a:ln>
                          <a:solidFill>
                            <a:schemeClr val="tx1"/>
                          </a:solidFill>
                          <a:effectLst/>
                          <a:latin typeface="+mj-ea"/>
                          <a:ea typeface="+mj-ea"/>
                        </a:rPr>
                        <a:t>선택시</a:t>
                      </a:r>
                      <a:r>
                        <a:rPr kumimoji="1" lang="ko-KR" altLang="en-US" sz="800" b="0" i="0" u="none" strike="noStrike" cap="none" normalizeH="0" baseline="0" dirty="0">
                          <a:ln>
                            <a:noFill/>
                          </a:ln>
                          <a:solidFill>
                            <a:schemeClr val="tx1"/>
                          </a:solidFill>
                          <a:effectLst/>
                          <a:latin typeface="+mj-ea"/>
                          <a:ea typeface="+mj-ea"/>
                        </a:rPr>
                        <a:t> 취소 승인</a:t>
                      </a:r>
                      <a:endParaRPr kumimoji="1" lang="en-US" altLang="ko-KR" sz="800" b="0" i="0" u="none" strike="noStrike" cap="none" normalizeH="0" baseline="0" dirty="0">
                        <a:ln>
                          <a:noFill/>
                        </a:ln>
                        <a:solidFill>
                          <a:schemeClr val="tx1"/>
                        </a:solidFill>
                        <a:effectLst/>
                        <a:latin typeface="+mj-ea"/>
                        <a:ea typeface="+mj-ea"/>
                      </a:endParaRPr>
                    </a:p>
                    <a:p>
                      <a:pPr marL="0" marR="0" lvl="0" indent="0" algn="l" defTabSz="703263" rtl="0" eaLnBrk="1" fontAlgn="base" latinLnBrk="1" hangingPunct="1">
                        <a:lnSpc>
                          <a:spcPct val="150000"/>
                        </a:lnSpc>
                        <a:spcBef>
                          <a:spcPct val="0"/>
                        </a:spcBef>
                        <a:spcAft>
                          <a:spcPct val="0"/>
                        </a:spcAft>
                        <a:buClrTx/>
                        <a:buSzTx/>
                        <a:buFontTx/>
                        <a:buNone/>
                        <a:tabLst/>
                      </a:pPr>
                      <a:r>
                        <a:rPr kumimoji="1" lang="en-US" altLang="ko-KR" sz="800" b="0" i="0" u="none" strike="noStrike" cap="none" normalizeH="0" baseline="0" dirty="0">
                          <a:ln>
                            <a:noFill/>
                          </a:ln>
                          <a:solidFill>
                            <a:schemeClr val="tx1"/>
                          </a:solidFill>
                          <a:effectLst/>
                          <a:latin typeface="+mj-ea"/>
                          <a:ea typeface="+mj-ea"/>
                        </a:rPr>
                        <a:t>- [</a:t>
                      </a:r>
                      <a:r>
                        <a:rPr kumimoji="1" lang="ko-KR" altLang="en-US" sz="800" b="0" i="0" u="none" strike="noStrike" cap="none" normalizeH="0" baseline="0" dirty="0" err="1">
                          <a:ln>
                            <a:noFill/>
                          </a:ln>
                          <a:solidFill>
                            <a:schemeClr val="tx1"/>
                          </a:solidFill>
                          <a:effectLst/>
                          <a:latin typeface="+mj-ea"/>
                          <a:ea typeface="+mj-ea"/>
                        </a:rPr>
                        <a:t>아니오</a:t>
                      </a:r>
                      <a:r>
                        <a:rPr kumimoji="1" lang="en-US" altLang="ko-KR" sz="800" b="0" i="0" u="none" strike="noStrike" cap="none" normalizeH="0" baseline="0" dirty="0">
                          <a:ln>
                            <a:noFill/>
                          </a:ln>
                          <a:solidFill>
                            <a:schemeClr val="tx1"/>
                          </a:solidFill>
                          <a:effectLst/>
                          <a:latin typeface="+mj-ea"/>
                          <a:ea typeface="+mj-ea"/>
                        </a:rPr>
                        <a:t>] </a:t>
                      </a:r>
                      <a:r>
                        <a:rPr kumimoji="1" lang="ko-KR" altLang="en-US" sz="800" b="0" i="0" u="none" strike="noStrike" cap="none" normalizeH="0" baseline="0" dirty="0" err="1">
                          <a:ln>
                            <a:noFill/>
                          </a:ln>
                          <a:solidFill>
                            <a:schemeClr val="tx1"/>
                          </a:solidFill>
                          <a:effectLst/>
                          <a:latin typeface="+mj-ea"/>
                          <a:ea typeface="+mj-ea"/>
                        </a:rPr>
                        <a:t>선택시</a:t>
                      </a:r>
                      <a:r>
                        <a:rPr kumimoji="1" lang="ko-KR" altLang="en-US" sz="800" b="0" i="0" u="none" strike="noStrike" cap="none" normalizeH="0" baseline="0" dirty="0">
                          <a:ln>
                            <a:noFill/>
                          </a:ln>
                          <a:solidFill>
                            <a:schemeClr val="tx1"/>
                          </a:solidFill>
                          <a:effectLst/>
                          <a:latin typeface="+mj-ea"/>
                          <a:ea typeface="+mj-ea"/>
                        </a:rPr>
                        <a:t> 창 닫힘</a:t>
                      </a:r>
                      <a:endParaRPr kumimoji="1" lang="en-US" altLang="ko-KR"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a:ln>
                            <a:noFill/>
                          </a:ln>
                          <a:solidFill>
                            <a:schemeClr val="tx1"/>
                          </a:solidFill>
                          <a:effectLst/>
                          <a:latin typeface="+mj-ea"/>
                          <a:ea typeface="+mj-ea"/>
                        </a:rPr>
                        <a:t>3</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endParaRPr kumimoji="1" lang="en-US" altLang="ko-KR"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a:ln>
                            <a:noFill/>
                          </a:ln>
                          <a:solidFill>
                            <a:schemeClr val="tx1"/>
                          </a:solidFill>
                          <a:effectLst/>
                          <a:latin typeface="+mj-ea"/>
                          <a:ea typeface="+mj-ea"/>
                        </a:rPr>
                        <a:t>4</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endParaRPr kumimoji="1" lang="ko-KR" altLang="en-US"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bl>
          </a:graphicData>
        </a:graphic>
      </p:graphicFrame>
      <p:pic>
        <p:nvPicPr>
          <p:cNvPr id="26" name="그림 25">
            <a:extLst>
              <a:ext uri="{FF2B5EF4-FFF2-40B4-BE49-F238E27FC236}">
                <a16:creationId xmlns:a16="http://schemas.microsoft.com/office/drawing/2014/main" id="{CE9B5D01-6FE3-1D14-511B-11B901689B1E}"/>
              </a:ext>
            </a:extLst>
          </p:cNvPr>
          <p:cNvPicPr>
            <a:picLocks noChangeAspect="1"/>
          </p:cNvPicPr>
          <p:nvPr/>
        </p:nvPicPr>
        <p:blipFill>
          <a:blip r:embed="rId3"/>
          <a:srcRect t="9905"/>
          <a:stretch/>
        </p:blipFill>
        <p:spPr>
          <a:xfrm>
            <a:off x="220663" y="1500932"/>
            <a:ext cx="9348489" cy="4748741"/>
          </a:xfrm>
          <a:prstGeom prst="rect">
            <a:avLst/>
          </a:prstGeom>
        </p:spPr>
      </p:pic>
      <p:sp>
        <p:nvSpPr>
          <p:cNvPr id="27" name="TextBox 26">
            <a:extLst>
              <a:ext uri="{FF2B5EF4-FFF2-40B4-BE49-F238E27FC236}">
                <a16:creationId xmlns:a16="http://schemas.microsoft.com/office/drawing/2014/main" id="{44037B46-7D41-0922-16E0-B5F2F3B27895}"/>
              </a:ext>
            </a:extLst>
          </p:cNvPr>
          <p:cNvSpPr txBox="1"/>
          <p:nvPr/>
        </p:nvSpPr>
        <p:spPr>
          <a:xfrm>
            <a:off x="214690" y="1006059"/>
            <a:ext cx="1562351" cy="338554"/>
          </a:xfrm>
          <a:prstGeom prst="rect">
            <a:avLst/>
          </a:prstGeom>
          <a:noFill/>
        </p:spPr>
        <p:txBody>
          <a:bodyPr wrap="none" rtlCol="0">
            <a:spAutoFit/>
          </a:bodyPr>
          <a:lstStyle/>
          <a:p>
            <a:r>
              <a:rPr lang="en-US" altLang="ko-KR" sz="1600" b="1" spc="-100" dirty="0">
                <a:solidFill>
                  <a:srgbClr val="133146"/>
                </a:solidFill>
              </a:rPr>
              <a:t>Payment Cancel</a:t>
            </a:r>
            <a:endParaRPr lang="ko-KR" altLang="en-US" sz="1600" b="1" spc="-100" dirty="0">
              <a:solidFill>
                <a:srgbClr val="133146"/>
              </a:solidFill>
            </a:endParaRPr>
          </a:p>
        </p:txBody>
      </p:sp>
      <p:sp>
        <p:nvSpPr>
          <p:cNvPr id="31" name="직사각형 30">
            <a:extLst>
              <a:ext uri="{FF2B5EF4-FFF2-40B4-BE49-F238E27FC236}">
                <a16:creationId xmlns:a16="http://schemas.microsoft.com/office/drawing/2014/main" id="{09D2AF2D-9594-43CA-EE9E-DDD1A9A75485}"/>
              </a:ext>
            </a:extLst>
          </p:cNvPr>
          <p:cNvSpPr/>
          <p:nvPr/>
        </p:nvSpPr>
        <p:spPr>
          <a:xfrm>
            <a:off x="2931716" y="5063232"/>
            <a:ext cx="504000" cy="108000"/>
          </a:xfrm>
          <a:prstGeom prst="rect">
            <a:avLst/>
          </a:prstGeom>
          <a:solidFill>
            <a:schemeClr val="bg1">
              <a:lumMod val="7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800" dirty="0">
                <a:solidFill>
                  <a:schemeClr val="tx1"/>
                </a:solidFill>
              </a:rPr>
              <a:t>RFND</a:t>
            </a:r>
            <a:endParaRPr lang="ko-KR" altLang="en-US" sz="800" dirty="0" err="1">
              <a:solidFill>
                <a:schemeClr val="tx1"/>
              </a:solidFill>
            </a:endParaRPr>
          </a:p>
        </p:txBody>
      </p:sp>
      <p:sp>
        <p:nvSpPr>
          <p:cNvPr id="30" name="타원 29">
            <a:extLst>
              <a:ext uri="{FF2B5EF4-FFF2-40B4-BE49-F238E27FC236}">
                <a16:creationId xmlns:a16="http://schemas.microsoft.com/office/drawing/2014/main" id="{5CF9D95E-04C8-B46A-9049-70D943162BE7}"/>
              </a:ext>
            </a:extLst>
          </p:cNvPr>
          <p:cNvSpPr/>
          <p:nvPr/>
        </p:nvSpPr>
        <p:spPr>
          <a:xfrm>
            <a:off x="3414301" y="4948135"/>
            <a:ext cx="180000" cy="180000"/>
          </a:xfrm>
          <a:prstGeom prst="ellipse">
            <a:avLst/>
          </a:pr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050" b="1" dirty="0">
                <a:solidFill>
                  <a:schemeClr val="bg1"/>
                </a:solidFill>
              </a:rPr>
              <a:t>1</a:t>
            </a:r>
            <a:endParaRPr lang="ko-KR" altLang="en-US" sz="1050" b="1" dirty="0" err="1">
              <a:solidFill>
                <a:schemeClr val="bg1"/>
              </a:solidFill>
            </a:endParaRPr>
          </a:p>
        </p:txBody>
      </p:sp>
      <p:sp>
        <p:nvSpPr>
          <p:cNvPr id="32" name="직사각형 31">
            <a:extLst>
              <a:ext uri="{FF2B5EF4-FFF2-40B4-BE49-F238E27FC236}">
                <a16:creationId xmlns:a16="http://schemas.microsoft.com/office/drawing/2014/main" id="{FFF1EF02-CA5F-14DC-C3E6-8FB32C2C2B5B}"/>
              </a:ext>
            </a:extLst>
          </p:cNvPr>
          <p:cNvSpPr/>
          <p:nvPr/>
        </p:nvSpPr>
        <p:spPr>
          <a:xfrm>
            <a:off x="3594301" y="2514584"/>
            <a:ext cx="4030824" cy="1645900"/>
          </a:xfrm>
          <a:prstGeom prst="rect">
            <a:avLst/>
          </a:prstGeom>
          <a:solidFill>
            <a:schemeClr val="bg1"/>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ko-KR" altLang="en-US" sz="800" dirty="0">
                <a:solidFill>
                  <a:schemeClr val="tx1"/>
                </a:solidFill>
              </a:rPr>
              <a:t>취소</a:t>
            </a:r>
            <a:r>
              <a:rPr lang="en-US" altLang="ko-KR" sz="800" dirty="0">
                <a:solidFill>
                  <a:schemeClr val="tx1"/>
                </a:solidFill>
              </a:rPr>
              <a:t> </a:t>
            </a:r>
            <a:r>
              <a:rPr lang="ko-KR" altLang="en-US" sz="800" dirty="0">
                <a:solidFill>
                  <a:schemeClr val="tx1"/>
                </a:solidFill>
              </a:rPr>
              <a:t>승인 처리 하시겠습니까</a:t>
            </a:r>
            <a:r>
              <a:rPr lang="en-US" altLang="ko-KR" sz="800" dirty="0">
                <a:solidFill>
                  <a:schemeClr val="tx1"/>
                </a:solidFill>
              </a:rPr>
              <a:t>?</a:t>
            </a:r>
          </a:p>
          <a:p>
            <a:pPr algn="ctr">
              <a:lnSpc>
                <a:spcPct val="150000"/>
              </a:lnSpc>
            </a:pPr>
            <a:r>
              <a:rPr lang="ko-KR" altLang="en-US" sz="800" dirty="0">
                <a:solidFill>
                  <a:schemeClr val="tx1"/>
                </a:solidFill>
              </a:rPr>
              <a:t>가상계좌의 환불 및 취소는 승인 후 회계팀 처리 시 완료됩니다</a:t>
            </a:r>
            <a:r>
              <a:rPr lang="en-US" altLang="ko-KR" sz="800" dirty="0">
                <a:solidFill>
                  <a:schemeClr val="tx1"/>
                </a:solidFill>
              </a:rPr>
              <a:t>.</a:t>
            </a:r>
            <a:endParaRPr lang="ko-KR" altLang="en-US" sz="800" dirty="0" err="1">
              <a:solidFill>
                <a:schemeClr val="tx1"/>
              </a:solidFill>
            </a:endParaRPr>
          </a:p>
        </p:txBody>
      </p:sp>
      <p:sp>
        <p:nvSpPr>
          <p:cNvPr id="33" name="직사각형 32">
            <a:extLst>
              <a:ext uri="{FF2B5EF4-FFF2-40B4-BE49-F238E27FC236}">
                <a16:creationId xmlns:a16="http://schemas.microsoft.com/office/drawing/2014/main" id="{75B80C83-7818-39A8-98DB-66AA196D2F96}"/>
              </a:ext>
            </a:extLst>
          </p:cNvPr>
          <p:cNvSpPr/>
          <p:nvPr/>
        </p:nvSpPr>
        <p:spPr>
          <a:xfrm>
            <a:off x="6506716" y="3936520"/>
            <a:ext cx="432000" cy="144000"/>
          </a:xfrm>
          <a:prstGeom prst="rect">
            <a:avLst/>
          </a:prstGeom>
          <a:no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800" dirty="0">
                <a:solidFill>
                  <a:schemeClr val="tx1"/>
                </a:solidFill>
              </a:rPr>
              <a:t>예</a:t>
            </a:r>
            <a:endParaRPr lang="ko-KR" altLang="en-US" sz="800" dirty="0" err="1">
              <a:solidFill>
                <a:schemeClr val="tx1"/>
              </a:solidFill>
            </a:endParaRPr>
          </a:p>
        </p:txBody>
      </p:sp>
      <p:sp>
        <p:nvSpPr>
          <p:cNvPr id="34" name="직사각형 33">
            <a:extLst>
              <a:ext uri="{FF2B5EF4-FFF2-40B4-BE49-F238E27FC236}">
                <a16:creationId xmlns:a16="http://schemas.microsoft.com/office/drawing/2014/main" id="{9F9398BB-7479-7B76-BC9B-6678E8653597}"/>
              </a:ext>
            </a:extLst>
          </p:cNvPr>
          <p:cNvSpPr/>
          <p:nvPr/>
        </p:nvSpPr>
        <p:spPr>
          <a:xfrm>
            <a:off x="7048920" y="3936504"/>
            <a:ext cx="432000" cy="144000"/>
          </a:xfrm>
          <a:prstGeom prst="rect">
            <a:avLst/>
          </a:prstGeom>
          <a:no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ko-KR" altLang="en-US" sz="800">
                <a:solidFill>
                  <a:schemeClr val="tx1"/>
                </a:solidFill>
              </a:rPr>
              <a:t>아니오</a:t>
            </a:r>
            <a:endParaRPr lang="ko-KR" altLang="en-US" sz="800" dirty="0">
              <a:solidFill>
                <a:schemeClr val="tx1"/>
              </a:solidFill>
            </a:endParaRPr>
          </a:p>
        </p:txBody>
      </p:sp>
      <p:sp>
        <p:nvSpPr>
          <p:cNvPr id="36" name="타원 35">
            <a:extLst>
              <a:ext uri="{FF2B5EF4-FFF2-40B4-BE49-F238E27FC236}">
                <a16:creationId xmlns:a16="http://schemas.microsoft.com/office/drawing/2014/main" id="{AC4D61C9-EA0D-E786-ECBA-1B233034FC56}"/>
              </a:ext>
            </a:extLst>
          </p:cNvPr>
          <p:cNvSpPr/>
          <p:nvPr/>
        </p:nvSpPr>
        <p:spPr>
          <a:xfrm>
            <a:off x="3504301" y="2432287"/>
            <a:ext cx="180000" cy="180000"/>
          </a:xfrm>
          <a:prstGeom prst="ellipse">
            <a:avLst/>
          </a:pr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050" b="1" dirty="0">
                <a:solidFill>
                  <a:schemeClr val="bg1"/>
                </a:solidFill>
              </a:rPr>
              <a:t>2</a:t>
            </a:r>
            <a:endParaRPr lang="ko-KR" altLang="en-US" sz="1050" b="1" dirty="0" err="1">
              <a:solidFill>
                <a:schemeClr val="bg1"/>
              </a:solidFill>
            </a:endParaRPr>
          </a:p>
        </p:txBody>
      </p:sp>
    </p:spTree>
    <p:extLst>
      <p:ext uri="{BB962C8B-B14F-4D97-AF65-F5344CB8AC3E}">
        <p14:creationId xmlns:p14="http://schemas.microsoft.com/office/powerpoint/2010/main" val="21060880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9B5FD4-640C-B76A-0882-A7EA4B80DDFB}"/>
            </a:ext>
          </a:extLst>
        </p:cNvPr>
        <p:cNvGrpSpPr/>
        <p:nvPr/>
      </p:nvGrpSpPr>
      <p:grpSpPr>
        <a:xfrm>
          <a:off x="0" y="0"/>
          <a:ext cx="0" cy="0"/>
          <a:chOff x="0" y="0"/>
          <a:chExt cx="0" cy="0"/>
        </a:xfrm>
      </p:grpSpPr>
      <p:sp>
        <p:nvSpPr>
          <p:cNvPr id="185" name="직사각형 184">
            <a:extLst>
              <a:ext uri="{FF2B5EF4-FFF2-40B4-BE49-F238E27FC236}">
                <a16:creationId xmlns:a16="http://schemas.microsoft.com/office/drawing/2014/main" id="{D97FC6CF-3AB3-8070-2431-18C91AD9DF4A}"/>
              </a:ext>
            </a:extLst>
          </p:cNvPr>
          <p:cNvSpPr/>
          <p:nvPr/>
        </p:nvSpPr>
        <p:spPr>
          <a:xfrm>
            <a:off x="155154" y="974723"/>
            <a:ext cx="9684000" cy="8255033"/>
          </a:xfrm>
          <a:prstGeom prst="rect">
            <a:avLst/>
          </a:prstGeom>
          <a:no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800" dirty="0" err="1">
              <a:solidFill>
                <a:schemeClr val="tx1"/>
              </a:solidFill>
            </a:endParaRPr>
          </a:p>
        </p:txBody>
      </p:sp>
      <p:sp>
        <p:nvSpPr>
          <p:cNvPr id="57" name="Text Box 19">
            <a:extLst>
              <a:ext uri="{FF2B5EF4-FFF2-40B4-BE49-F238E27FC236}">
                <a16:creationId xmlns:a16="http://schemas.microsoft.com/office/drawing/2014/main" id="{ABAEB8DE-92FB-BE69-2F42-CEF6CA332FD2}"/>
              </a:ext>
            </a:extLst>
          </p:cNvPr>
          <p:cNvSpPr txBox="1">
            <a:spLocks noChangeArrowheads="1"/>
          </p:cNvSpPr>
          <p:nvPr/>
        </p:nvSpPr>
        <p:spPr bwMode="auto">
          <a:xfrm>
            <a:off x="1835868" y="548180"/>
            <a:ext cx="2249334"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Hotel Booking &gt; Booking Detail</a:t>
            </a:r>
            <a:endParaRPr lang="ko-KR" altLang="en-US" sz="1100" dirty="0">
              <a:solidFill>
                <a:prstClr val="black"/>
              </a:solidFill>
            </a:endParaRPr>
          </a:p>
        </p:txBody>
      </p:sp>
      <p:sp>
        <p:nvSpPr>
          <p:cNvPr id="59" name="Text Box 18">
            <a:extLst>
              <a:ext uri="{FF2B5EF4-FFF2-40B4-BE49-F238E27FC236}">
                <a16:creationId xmlns:a16="http://schemas.microsoft.com/office/drawing/2014/main" id="{396BE08E-3D4D-67EF-8FAF-FD50D42785C9}"/>
              </a:ext>
            </a:extLst>
          </p:cNvPr>
          <p:cNvSpPr txBox="1">
            <a:spLocks noChangeArrowheads="1"/>
          </p:cNvSpPr>
          <p:nvPr/>
        </p:nvSpPr>
        <p:spPr bwMode="auto">
          <a:xfrm>
            <a:off x="8695624" y="249902"/>
            <a:ext cx="65755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ko-KR" altLang="en-US" sz="1100">
                <a:solidFill>
                  <a:prstClr val="black"/>
                </a:solidFill>
              </a:rPr>
              <a:t>김 학성</a:t>
            </a:r>
          </a:p>
        </p:txBody>
      </p:sp>
      <p:sp>
        <p:nvSpPr>
          <p:cNvPr id="65" name="Text Box 81">
            <a:extLst>
              <a:ext uri="{FF2B5EF4-FFF2-40B4-BE49-F238E27FC236}">
                <a16:creationId xmlns:a16="http://schemas.microsoft.com/office/drawing/2014/main" id="{B0C86159-86D2-8A15-0ECA-40F308909964}"/>
              </a:ext>
            </a:extLst>
          </p:cNvPr>
          <p:cNvSpPr txBox="1">
            <a:spLocks noChangeArrowheads="1"/>
          </p:cNvSpPr>
          <p:nvPr/>
        </p:nvSpPr>
        <p:spPr bwMode="auto">
          <a:xfrm>
            <a:off x="1812580" y="247870"/>
            <a:ext cx="1601721"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900">
                <a:solidFill>
                  <a:schemeClr val="tx1"/>
                </a:solidFill>
                <a:latin typeface="맑은 고딕" pitchFamily="50" charset="-127"/>
                <a:ea typeface="맑은 고딕" pitchFamily="50" charset="-127"/>
              </a:defRPr>
            </a:lvl1pPr>
            <a:lvl2pPr marL="742950" indent="-285750" eaLnBrk="0" hangingPunct="0">
              <a:defRPr kumimoji="1" sz="900">
                <a:solidFill>
                  <a:schemeClr val="tx1"/>
                </a:solidFill>
                <a:latin typeface="맑은 고딕" pitchFamily="50" charset="-127"/>
                <a:ea typeface="맑은 고딕" pitchFamily="50" charset="-127"/>
              </a:defRPr>
            </a:lvl2pPr>
            <a:lvl3pPr marL="1143000" indent="-228600" eaLnBrk="0" hangingPunct="0">
              <a:defRPr kumimoji="1" sz="900">
                <a:solidFill>
                  <a:schemeClr val="tx1"/>
                </a:solidFill>
                <a:latin typeface="맑은 고딕" pitchFamily="50" charset="-127"/>
                <a:ea typeface="맑은 고딕" pitchFamily="50" charset="-127"/>
              </a:defRPr>
            </a:lvl3pPr>
            <a:lvl4pPr marL="1600200" indent="-228600" eaLnBrk="0" hangingPunct="0">
              <a:defRPr kumimoji="1" sz="900">
                <a:solidFill>
                  <a:schemeClr val="tx1"/>
                </a:solidFill>
                <a:latin typeface="맑은 고딕" pitchFamily="50" charset="-127"/>
                <a:ea typeface="맑은 고딕" pitchFamily="50" charset="-127"/>
              </a:defRPr>
            </a:lvl4pPr>
            <a:lvl5pPr marL="2057400" indent="-228600" eaLnBrk="0" hangingPunct="0">
              <a:defRPr kumimoji="1" sz="900">
                <a:solidFill>
                  <a:schemeClr val="tx1"/>
                </a:solidFill>
                <a:latin typeface="맑은 고딕" pitchFamily="50" charset="-127"/>
                <a:ea typeface="맑은 고딕" pitchFamily="50" charset="-127"/>
              </a:defRPr>
            </a:lvl5pPr>
            <a:lvl6pPr marL="25146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6pPr>
            <a:lvl7pPr marL="29718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7pPr>
            <a:lvl8pPr marL="34290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8pPr>
            <a:lvl9pPr marL="3886200" indent="-228600" eaLnBrk="0" fontAlgn="base" hangingPunct="0">
              <a:spcBef>
                <a:spcPct val="0"/>
              </a:spcBef>
              <a:spcAft>
                <a:spcPct val="0"/>
              </a:spcAft>
              <a:defRPr kumimoji="1" sz="900">
                <a:solidFill>
                  <a:schemeClr val="tx1"/>
                </a:solidFill>
                <a:latin typeface="맑은 고딕" pitchFamily="50" charset="-127"/>
                <a:ea typeface="맑은 고딕" pitchFamily="50" charset="-127"/>
              </a:defRPr>
            </a:lvl9pPr>
          </a:lstStyle>
          <a:p>
            <a:pPr eaLnBrk="1" hangingPunct="1"/>
            <a:r>
              <a:rPr lang="en-US" altLang="ko-KR" sz="1100" dirty="0">
                <a:solidFill>
                  <a:prstClr val="black"/>
                </a:solidFill>
              </a:rPr>
              <a:t>Prepay cancel process</a:t>
            </a:r>
            <a:endParaRPr lang="ko-KR" altLang="en-US" sz="1100" dirty="0">
              <a:solidFill>
                <a:prstClr val="black"/>
              </a:solidFill>
            </a:endParaRPr>
          </a:p>
        </p:txBody>
      </p:sp>
      <p:graphicFrame>
        <p:nvGraphicFramePr>
          <p:cNvPr id="13" name="표 12">
            <a:extLst>
              <a:ext uri="{FF2B5EF4-FFF2-40B4-BE49-F238E27FC236}">
                <a16:creationId xmlns:a16="http://schemas.microsoft.com/office/drawing/2014/main" id="{D62388BE-E526-32BE-E251-37D1C1E66914}"/>
              </a:ext>
            </a:extLst>
          </p:cNvPr>
          <p:cNvGraphicFramePr>
            <a:graphicFrameLocks noGrp="1"/>
          </p:cNvGraphicFramePr>
          <p:nvPr/>
        </p:nvGraphicFramePr>
        <p:xfrm>
          <a:off x="9929813" y="975641"/>
          <a:ext cx="2657097" cy="1467505"/>
        </p:xfrm>
        <a:graphic>
          <a:graphicData uri="http://schemas.openxmlformats.org/drawingml/2006/table">
            <a:tbl>
              <a:tblPr/>
              <a:tblGrid>
                <a:gridCol w="2657097">
                  <a:extLst>
                    <a:ext uri="{9D8B030D-6E8A-4147-A177-3AD203B41FA5}">
                      <a16:colId xmlns:a16="http://schemas.microsoft.com/office/drawing/2014/main" val="20000"/>
                    </a:ext>
                  </a:extLst>
                </a:gridCol>
              </a:tblGrid>
              <a:tr h="203207">
                <a:tc>
                  <a:txBody>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en-US" sz="800" b="1" i="0" u="none" strike="noStrike" cap="none" normalizeH="0" baseline="0" dirty="0">
                          <a:ln>
                            <a:noFill/>
                          </a:ln>
                          <a:solidFill>
                            <a:srgbClr val="000000"/>
                          </a:solidFill>
                          <a:effectLst/>
                          <a:latin typeface="+mn-ea"/>
                          <a:ea typeface="+mn-ea"/>
                        </a:rPr>
                        <a:t>공통안내 항목</a:t>
                      </a:r>
                      <a:endParaRPr kumimoji="1" lang="en-US" altLang="ko-KR" sz="800" b="1" i="0" u="none" strike="noStrike" cap="none" normalizeH="0" baseline="0" dirty="0">
                        <a:ln>
                          <a:noFill/>
                        </a:ln>
                        <a:solidFill>
                          <a:srgbClr val="000000"/>
                        </a:solidFill>
                        <a:effectLst/>
                        <a:latin typeface="+mn-ea"/>
                        <a:ea typeface="+mn-ea"/>
                      </a:endParaRPr>
                    </a:p>
                  </a:txBody>
                  <a:tcP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EBF1DE"/>
                    </a:solidFill>
                  </a:tcPr>
                </a:tc>
                <a:extLst>
                  <a:ext uri="{0D108BD9-81ED-4DB2-BD59-A6C34878D82A}">
                    <a16:rowId xmlns:a16="http://schemas.microsoft.com/office/drawing/2014/main" val="10000"/>
                  </a:ext>
                </a:extLst>
              </a:tr>
              <a:tr h="1254145">
                <a:tc>
                  <a:txBody>
                    <a:bodyPr/>
                    <a:lstStyle/>
                    <a:p>
                      <a:pPr marL="228600" marR="0" lvl="0" indent="-228600" algn="l" defTabSz="914400" rtl="0" eaLnBrk="1" fontAlgn="base" latinLnBrk="1" hangingPunct="1">
                        <a:lnSpc>
                          <a:spcPct val="130000"/>
                        </a:lnSpc>
                        <a:spcBef>
                          <a:spcPct val="0"/>
                        </a:spcBef>
                        <a:spcAft>
                          <a:spcPct val="0"/>
                        </a:spcAft>
                        <a:buClrTx/>
                        <a:buSzTx/>
                        <a:buFontTx/>
                        <a:buNone/>
                        <a:tabLst/>
                        <a:defRPr/>
                      </a:pPr>
                      <a:endParaRPr lang="en-US" altLang="ko-KR" sz="800" spc="-100" dirty="0"/>
                    </a:p>
                  </a:txBody>
                  <a:tcP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bl>
          </a:graphicData>
        </a:graphic>
      </p:graphicFrame>
      <p:graphicFrame>
        <p:nvGraphicFramePr>
          <p:cNvPr id="14" name="표 13">
            <a:extLst>
              <a:ext uri="{FF2B5EF4-FFF2-40B4-BE49-F238E27FC236}">
                <a16:creationId xmlns:a16="http://schemas.microsoft.com/office/drawing/2014/main" id="{820257B3-C363-663A-A958-68B3A35F7E4D}"/>
              </a:ext>
            </a:extLst>
          </p:cNvPr>
          <p:cNvGraphicFramePr>
            <a:graphicFrameLocks noGrp="1"/>
          </p:cNvGraphicFramePr>
          <p:nvPr>
            <p:extLst>
              <p:ext uri="{D42A27DB-BD31-4B8C-83A1-F6EECF244321}">
                <p14:modId xmlns:p14="http://schemas.microsoft.com/office/powerpoint/2010/main" val="1614649881"/>
              </p:ext>
            </p:extLst>
          </p:nvPr>
        </p:nvGraphicFramePr>
        <p:xfrm>
          <a:off x="9939058" y="2514584"/>
          <a:ext cx="2654579" cy="2987822"/>
        </p:xfrm>
        <a:graphic>
          <a:graphicData uri="http://schemas.openxmlformats.org/drawingml/2006/table">
            <a:tbl>
              <a:tblPr/>
              <a:tblGrid>
                <a:gridCol w="437784">
                  <a:extLst>
                    <a:ext uri="{9D8B030D-6E8A-4147-A177-3AD203B41FA5}">
                      <a16:colId xmlns:a16="http://schemas.microsoft.com/office/drawing/2014/main" val="20000"/>
                    </a:ext>
                  </a:extLst>
                </a:gridCol>
                <a:gridCol w="2216795">
                  <a:extLst>
                    <a:ext uri="{9D8B030D-6E8A-4147-A177-3AD203B41FA5}">
                      <a16:colId xmlns:a16="http://schemas.microsoft.com/office/drawing/2014/main" val="20001"/>
                    </a:ext>
                  </a:extLst>
                </a:gridCol>
              </a:tblGrid>
              <a:tr h="0">
                <a:tc gridSpan="2">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1000" b="1" i="0" u="none" strike="noStrike" cap="none" normalizeH="0" baseline="0" dirty="0">
                          <a:ln>
                            <a:noFill/>
                          </a:ln>
                          <a:solidFill>
                            <a:schemeClr val="tx1"/>
                          </a:solidFill>
                          <a:effectLst/>
                          <a:latin typeface="+mj-ea"/>
                          <a:ea typeface="+mj-ea"/>
                        </a:rPr>
                        <a:t>□ DESCRIPTION □</a:t>
                      </a:r>
                    </a:p>
                  </a:txBody>
                  <a:tcPr marL="36000" marR="36000" marT="36000" marB="36000" anchor="ctr" horzOverflow="overflow">
                    <a:lnL cap="flat">
                      <a:noFill/>
                    </a:lnL>
                    <a:lnR cap="flat">
                      <a:noFill/>
                    </a:lnR>
                    <a:lnT cap="flat">
                      <a:noFill/>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tc hMerge="1">
                  <a:txBody>
                    <a:bodyPr/>
                    <a:lstStyle/>
                    <a:p>
                      <a:pPr latinLnBrk="1"/>
                      <a:endParaRPr lang="ko-KR" altLang="en-US"/>
                    </a:p>
                  </a:txBody>
                  <a:tcPr/>
                </a:tc>
                <a:extLst>
                  <a:ext uri="{0D108BD9-81ED-4DB2-BD59-A6C34878D82A}">
                    <a16:rowId xmlns:a16="http://schemas.microsoft.com/office/drawing/2014/main" val="10000"/>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dirty="0">
                          <a:ln>
                            <a:noFill/>
                          </a:ln>
                          <a:solidFill>
                            <a:schemeClr val="tx1"/>
                          </a:solidFill>
                          <a:effectLst/>
                          <a:latin typeface="+mj-ea"/>
                          <a:ea typeface="+mj-ea"/>
                        </a:rPr>
                        <a:t>1</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defRPr/>
                      </a:pPr>
                      <a:r>
                        <a:rPr kumimoji="1" lang="en-US" altLang="ko-KR" sz="800" b="0" i="0" u="none" strike="noStrike" kern="1200" cap="none" normalizeH="0" baseline="0" dirty="0">
                          <a:ln>
                            <a:noFill/>
                          </a:ln>
                          <a:solidFill>
                            <a:schemeClr val="tx1"/>
                          </a:solidFill>
                          <a:effectLst/>
                          <a:latin typeface="+mj-ea"/>
                          <a:ea typeface="+mn-ea"/>
                          <a:cs typeface="+mn-cs"/>
                        </a:rPr>
                        <a:t>1. Payment Cancel</a:t>
                      </a:r>
                    </a:p>
                    <a:p>
                      <a:r>
                        <a:rPr kumimoji="1" lang="en-US" altLang="ko-KR" sz="800" b="0" i="0" u="none" strike="noStrike" kern="1200" cap="none" normalizeH="0" baseline="0" dirty="0">
                          <a:ln>
                            <a:noFill/>
                          </a:ln>
                          <a:solidFill>
                            <a:schemeClr val="tx1"/>
                          </a:solidFill>
                          <a:effectLst/>
                          <a:latin typeface="+mj-ea"/>
                          <a:ea typeface="+mn-ea"/>
                          <a:cs typeface="+mn-cs"/>
                        </a:rPr>
                        <a:t>- </a:t>
                      </a:r>
                      <a:r>
                        <a:rPr lang="en-US" altLang="ko-KR" sz="800" b="1" dirty="0"/>
                        <a:t>Upon Click:</a:t>
                      </a:r>
                      <a:r>
                        <a:rPr lang="en-US" altLang="ko-KR" sz="800" dirty="0"/>
                        <a:t> A warning pop-up is generated.</a:t>
                      </a:r>
                    </a:p>
                    <a:p>
                      <a:r>
                        <a:rPr lang="en-US" altLang="ko-KR" sz="800" b="1" dirty="0"/>
                        <a:t>- Functionality Difference:</a:t>
                      </a:r>
                      <a:r>
                        <a:rPr lang="en-US" altLang="ko-KR" sz="800" dirty="0"/>
                        <a:t> Virtual accounts and cards have different functions.</a:t>
                      </a:r>
                    </a:p>
                    <a:p>
                      <a:r>
                        <a:rPr lang="en-US" altLang="ko-KR" sz="800" b="1" dirty="0"/>
                        <a:t>- Virtual Accounts:</a:t>
                      </a:r>
                      <a:r>
                        <a:rPr lang="en-US" altLang="ko-KR" sz="800" dirty="0"/>
                        <a:t> In the case of virtual accounts, it's a concept of "[Cancellation Approval]".</a:t>
                      </a:r>
                    </a:p>
                    <a:p>
                      <a:r>
                        <a:rPr lang="en-US" altLang="ko-KR" sz="800" b="1" dirty="0"/>
                        <a:t>- Actual Cancellation &amp; Refund:</a:t>
                      </a:r>
                      <a:r>
                        <a:rPr lang="en-US" altLang="ko-KR" sz="800" dirty="0"/>
                        <a:t> Processed with the RFND button.</a:t>
                      </a:r>
                    </a:p>
                    <a:p>
                      <a:pPr marL="0" marR="0" lvl="0" indent="0" algn="l" defTabSz="703263" rtl="0" eaLnBrk="1" fontAlgn="base" latinLnBrk="1" hangingPunct="1">
                        <a:lnSpc>
                          <a:spcPct val="150000"/>
                        </a:lnSpc>
                        <a:spcBef>
                          <a:spcPct val="0"/>
                        </a:spcBef>
                        <a:spcAft>
                          <a:spcPct val="0"/>
                        </a:spcAft>
                        <a:buClrTx/>
                        <a:buSzTx/>
                        <a:buFontTx/>
                        <a:buNone/>
                        <a:tabLst/>
                        <a:defRPr/>
                      </a:pPr>
                      <a:endParaRPr kumimoji="1" lang="en-US" altLang="ko-KR" sz="800" b="0" i="0" u="none" strike="noStrike" kern="1200" cap="none" normalizeH="0" baseline="0" dirty="0">
                        <a:ln>
                          <a:noFill/>
                        </a:ln>
                        <a:solidFill>
                          <a:schemeClr val="tx1"/>
                        </a:solidFill>
                        <a:effectLst/>
                        <a:latin typeface="+mj-ea"/>
                        <a:ea typeface="+mn-ea"/>
                        <a:cs typeface="+mn-cs"/>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dirty="0">
                          <a:ln>
                            <a:noFill/>
                          </a:ln>
                          <a:solidFill>
                            <a:schemeClr val="tx1"/>
                          </a:solidFill>
                          <a:effectLst/>
                          <a:latin typeface="+mj-ea"/>
                          <a:ea typeface="+mj-ea"/>
                        </a:rPr>
                        <a:t>2</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r>
                        <a:rPr kumimoji="1" lang="en-US" altLang="ko-KR" sz="800" b="0" i="0" u="none" strike="noStrike" cap="none" normalizeH="0" baseline="0" dirty="0">
                          <a:ln>
                            <a:noFill/>
                          </a:ln>
                          <a:solidFill>
                            <a:schemeClr val="tx1"/>
                          </a:solidFill>
                          <a:effectLst/>
                          <a:latin typeface="+mj-ea"/>
                          <a:ea typeface="+mj-ea"/>
                        </a:rPr>
                        <a:t>2. Confirmation Pop-up</a:t>
                      </a:r>
                    </a:p>
                    <a:p>
                      <a:r>
                        <a:rPr kumimoji="1" lang="en-US" altLang="ko-KR" sz="800" b="0" i="0" u="none" strike="noStrike" cap="none" normalizeH="0" baseline="0" dirty="0">
                          <a:ln>
                            <a:noFill/>
                          </a:ln>
                          <a:solidFill>
                            <a:schemeClr val="tx1"/>
                          </a:solidFill>
                          <a:effectLst/>
                          <a:latin typeface="+mj-ea"/>
                          <a:ea typeface="+mj-ea"/>
                        </a:rPr>
                        <a:t>- </a:t>
                      </a:r>
                      <a:r>
                        <a:rPr lang="en-US" altLang="ko-KR" sz="800" b="1" dirty="0"/>
                        <a:t>Purpose:</a:t>
                      </a:r>
                      <a:r>
                        <a:rPr lang="en-US" altLang="ko-KR" sz="800" dirty="0"/>
                        <a:t> Cancellation approval confirmation pop-up.</a:t>
                      </a:r>
                    </a:p>
                    <a:p>
                      <a:r>
                        <a:rPr lang="en-US" altLang="ko-KR" sz="800" dirty="0"/>
                        <a:t>- </a:t>
                      </a:r>
                      <a:r>
                        <a:rPr lang="en-US" altLang="ko-KR" sz="800" b="1" dirty="0"/>
                        <a:t>"Yes" Selection:</a:t>
                      </a:r>
                      <a:r>
                        <a:rPr lang="en-US" altLang="ko-KR" sz="800" dirty="0"/>
                        <a:t> Leads to cancellation approval.</a:t>
                      </a:r>
                    </a:p>
                    <a:p>
                      <a:r>
                        <a:rPr lang="en-US" altLang="ko-KR" sz="800" dirty="0"/>
                        <a:t>- </a:t>
                      </a:r>
                      <a:r>
                        <a:rPr lang="en-US" altLang="ko-KR" sz="800" b="1" dirty="0"/>
                        <a:t>"No" Selection:</a:t>
                      </a:r>
                      <a:r>
                        <a:rPr lang="en-US" altLang="ko-KR" sz="800" dirty="0"/>
                        <a:t> Closes the pop-up</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a:ln>
                            <a:noFill/>
                          </a:ln>
                          <a:solidFill>
                            <a:schemeClr val="tx1"/>
                          </a:solidFill>
                          <a:effectLst/>
                          <a:latin typeface="+mj-ea"/>
                          <a:ea typeface="+mj-ea"/>
                        </a:rPr>
                        <a:t>3</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endParaRPr kumimoji="1" lang="en-US" altLang="ko-KR"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0">
                <a:tc>
                  <a:txBody>
                    <a:bodyPr/>
                    <a:lstStyle/>
                    <a:p>
                      <a:pPr marL="0" marR="0" lvl="0" indent="0" algn="ctr" defTabSz="703263" rtl="0" eaLnBrk="1" fontAlgn="base" latinLnBrk="1" hangingPunct="1">
                        <a:lnSpc>
                          <a:spcPct val="150000"/>
                        </a:lnSpc>
                        <a:spcBef>
                          <a:spcPct val="0"/>
                        </a:spcBef>
                        <a:spcAft>
                          <a:spcPct val="0"/>
                        </a:spcAft>
                        <a:buClrTx/>
                        <a:buSzTx/>
                        <a:buFontTx/>
                        <a:buNone/>
                        <a:tabLst/>
                      </a:pPr>
                      <a:r>
                        <a:rPr kumimoji="1" lang="en-US" altLang="ko-KR" sz="800" b="1" i="0" u="none" strike="noStrike" cap="none" normalizeH="0" baseline="0">
                          <a:ln>
                            <a:noFill/>
                          </a:ln>
                          <a:solidFill>
                            <a:schemeClr val="tx1"/>
                          </a:solidFill>
                          <a:effectLst/>
                          <a:latin typeface="+mj-ea"/>
                          <a:ea typeface="+mj-ea"/>
                        </a:rPr>
                        <a:t>4</a:t>
                      </a: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703263" rtl="0" eaLnBrk="1" fontAlgn="base" latinLnBrk="1" hangingPunct="1">
                        <a:lnSpc>
                          <a:spcPct val="150000"/>
                        </a:lnSpc>
                        <a:spcBef>
                          <a:spcPct val="0"/>
                        </a:spcBef>
                        <a:spcAft>
                          <a:spcPct val="0"/>
                        </a:spcAft>
                        <a:buClrTx/>
                        <a:buSzTx/>
                        <a:buFontTx/>
                        <a:buNone/>
                        <a:tabLst/>
                      </a:pPr>
                      <a:endParaRPr kumimoji="1" lang="ko-KR" altLang="en-US" sz="800" b="0" i="0" u="none" strike="noStrike" cap="none" normalizeH="0" baseline="0" dirty="0">
                        <a:ln>
                          <a:noFill/>
                        </a:ln>
                        <a:solidFill>
                          <a:schemeClr val="tx1"/>
                        </a:solidFill>
                        <a:effectLst/>
                        <a:latin typeface="+mj-ea"/>
                        <a:ea typeface="+mj-ea"/>
                      </a:endParaRPr>
                    </a:p>
                  </a:txBody>
                  <a:tcPr marL="36000" marR="36000" marT="36000" marB="36000" anchor="ctr" horzOverflow="overflow">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bl>
          </a:graphicData>
        </a:graphic>
      </p:graphicFrame>
      <p:pic>
        <p:nvPicPr>
          <p:cNvPr id="26" name="그림 25">
            <a:extLst>
              <a:ext uri="{FF2B5EF4-FFF2-40B4-BE49-F238E27FC236}">
                <a16:creationId xmlns:a16="http://schemas.microsoft.com/office/drawing/2014/main" id="{C61B49E2-9E60-B498-2D2B-75A05439B9A6}"/>
              </a:ext>
            </a:extLst>
          </p:cNvPr>
          <p:cNvPicPr>
            <a:picLocks noChangeAspect="1"/>
          </p:cNvPicPr>
          <p:nvPr/>
        </p:nvPicPr>
        <p:blipFill>
          <a:blip r:embed="rId3"/>
          <a:srcRect t="9905"/>
          <a:stretch/>
        </p:blipFill>
        <p:spPr>
          <a:xfrm>
            <a:off x="220663" y="1500932"/>
            <a:ext cx="9348489" cy="4748741"/>
          </a:xfrm>
          <a:prstGeom prst="rect">
            <a:avLst/>
          </a:prstGeom>
        </p:spPr>
      </p:pic>
      <p:sp>
        <p:nvSpPr>
          <p:cNvPr id="27" name="TextBox 26">
            <a:extLst>
              <a:ext uri="{FF2B5EF4-FFF2-40B4-BE49-F238E27FC236}">
                <a16:creationId xmlns:a16="http://schemas.microsoft.com/office/drawing/2014/main" id="{B43DC94C-06CD-D51B-CAB0-C575BA079C6F}"/>
              </a:ext>
            </a:extLst>
          </p:cNvPr>
          <p:cNvSpPr txBox="1"/>
          <p:nvPr/>
        </p:nvSpPr>
        <p:spPr>
          <a:xfrm>
            <a:off x="214690" y="1006059"/>
            <a:ext cx="1562351" cy="338554"/>
          </a:xfrm>
          <a:prstGeom prst="rect">
            <a:avLst/>
          </a:prstGeom>
          <a:noFill/>
        </p:spPr>
        <p:txBody>
          <a:bodyPr wrap="none" rtlCol="0">
            <a:spAutoFit/>
          </a:bodyPr>
          <a:lstStyle/>
          <a:p>
            <a:r>
              <a:rPr lang="en-US" altLang="ko-KR" sz="1600" b="1" spc="-100" dirty="0">
                <a:solidFill>
                  <a:srgbClr val="133146"/>
                </a:solidFill>
              </a:rPr>
              <a:t>Payment Cancel</a:t>
            </a:r>
            <a:endParaRPr lang="ko-KR" altLang="en-US" sz="1600" b="1" spc="-100" dirty="0">
              <a:solidFill>
                <a:srgbClr val="133146"/>
              </a:solidFill>
            </a:endParaRPr>
          </a:p>
        </p:txBody>
      </p:sp>
      <p:sp>
        <p:nvSpPr>
          <p:cNvPr id="31" name="직사각형 30">
            <a:extLst>
              <a:ext uri="{FF2B5EF4-FFF2-40B4-BE49-F238E27FC236}">
                <a16:creationId xmlns:a16="http://schemas.microsoft.com/office/drawing/2014/main" id="{7D8EDF1E-55CF-7B18-3519-855D84ECFB38}"/>
              </a:ext>
            </a:extLst>
          </p:cNvPr>
          <p:cNvSpPr/>
          <p:nvPr/>
        </p:nvSpPr>
        <p:spPr>
          <a:xfrm>
            <a:off x="2931716" y="5063232"/>
            <a:ext cx="504000" cy="108000"/>
          </a:xfrm>
          <a:prstGeom prst="rect">
            <a:avLst/>
          </a:prstGeom>
          <a:solidFill>
            <a:schemeClr val="bg1">
              <a:lumMod val="7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800" dirty="0">
                <a:solidFill>
                  <a:schemeClr val="tx1"/>
                </a:solidFill>
              </a:rPr>
              <a:t>RFND</a:t>
            </a:r>
            <a:endParaRPr lang="ko-KR" altLang="en-US" sz="800" dirty="0" err="1">
              <a:solidFill>
                <a:schemeClr val="tx1"/>
              </a:solidFill>
            </a:endParaRPr>
          </a:p>
        </p:txBody>
      </p:sp>
      <p:sp>
        <p:nvSpPr>
          <p:cNvPr id="30" name="타원 29">
            <a:extLst>
              <a:ext uri="{FF2B5EF4-FFF2-40B4-BE49-F238E27FC236}">
                <a16:creationId xmlns:a16="http://schemas.microsoft.com/office/drawing/2014/main" id="{ACE37F86-56C1-A53C-C2E5-064A387E5D5F}"/>
              </a:ext>
            </a:extLst>
          </p:cNvPr>
          <p:cNvSpPr/>
          <p:nvPr/>
        </p:nvSpPr>
        <p:spPr>
          <a:xfrm>
            <a:off x="3414301" y="4948135"/>
            <a:ext cx="180000" cy="180000"/>
          </a:xfrm>
          <a:prstGeom prst="ellipse">
            <a:avLst/>
          </a:pr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050" b="1" dirty="0">
                <a:solidFill>
                  <a:schemeClr val="bg1"/>
                </a:solidFill>
              </a:rPr>
              <a:t>1</a:t>
            </a:r>
            <a:endParaRPr lang="ko-KR" altLang="en-US" sz="1050" b="1" dirty="0" err="1">
              <a:solidFill>
                <a:schemeClr val="bg1"/>
              </a:solidFill>
            </a:endParaRPr>
          </a:p>
        </p:txBody>
      </p:sp>
      <p:sp>
        <p:nvSpPr>
          <p:cNvPr id="32" name="직사각형 31">
            <a:extLst>
              <a:ext uri="{FF2B5EF4-FFF2-40B4-BE49-F238E27FC236}">
                <a16:creationId xmlns:a16="http://schemas.microsoft.com/office/drawing/2014/main" id="{0ED597E5-9A32-519F-E50F-83C61A67AC06}"/>
              </a:ext>
            </a:extLst>
          </p:cNvPr>
          <p:cNvSpPr/>
          <p:nvPr/>
        </p:nvSpPr>
        <p:spPr>
          <a:xfrm>
            <a:off x="3594301" y="2514584"/>
            <a:ext cx="4030824" cy="1645900"/>
          </a:xfrm>
          <a:prstGeom prst="rect">
            <a:avLst/>
          </a:prstGeom>
          <a:solidFill>
            <a:schemeClr val="bg1"/>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ko-KR" sz="800" dirty="0">
                <a:solidFill>
                  <a:schemeClr val="tx1"/>
                </a:solidFill>
              </a:rPr>
              <a:t>Would you like to process the cancellation approval?</a:t>
            </a:r>
          </a:p>
          <a:p>
            <a:pPr algn="ctr">
              <a:lnSpc>
                <a:spcPct val="150000"/>
              </a:lnSpc>
            </a:pPr>
            <a:r>
              <a:rPr lang="en-US" altLang="ko-KR" sz="800" dirty="0">
                <a:solidFill>
                  <a:schemeClr val="tx1"/>
                </a:solidFill>
              </a:rPr>
              <a:t>Refunds and cancellations for virtual accounts are completed upon processing by the accounting team after approval.</a:t>
            </a:r>
            <a:endParaRPr lang="ko-KR" altLang="en-US" sz="800" dirty="0" err="1">
              <a:solidFill>
                <a:schemeClr val="tx1"/>
              </a:solidFill>
            </a:endParaRPr>
          </a:p>
        </p:txBody>
      </p:sp>
      <p:sp>
        <p:nvSpPr>
          <p:cNvPr id="33" name="직사각형 32">
            <a:extLst>
              <a:ext uri="{FF2B5EF4-FFF2-40B4-BE49-F238E27FC236}">
                <a16:creationId xmlns:a16="http://schemas.microsoft.com/office/drawing/2014/main" id="{E211507A-EBF2-8C59-2DF0-83C513CAB002}"/>
              </a:ext>
            </a:extLst>
          </p:cNvPr>
          <p:cNvSpPr/>
          <p:nvPr/>
        </p:nvSpPr>
        <p:spPr>
          <a:xfrm>
            <a:off x="6506716" y="3936520"/>
            <a:ext cx="432000" cy="144000"/>
          </a:xfrm>
          <a:prstGeom prst="rect">
            <a:avLst/>
          </a:prstGeom>
          <a:no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800" dirty="0">
                <a:solidFill>
                  <a:schemeClr val="tx1"/>
                </a:solidFill>
              </a:rPr>
              <a:t>예</a:t>
            </a:r>
            <a:endParaRPr lang="ko-KR" altLang="en-US" sz="800" dirty="0" err="1">
              <a:solidFill>
                <a:schemeClr val="tx1"/>
              </a:solidFill>
            </a:endParaRPr>
          </a:p>
        </p:txBody>
      </p:sp>
      <p:sp>
        <p:nvSpPr>
          <p:cNvPr id="34" name="직사각형 33">
            <a:extLst>
              <a:ext uri="{FF2B5EF4-FFF2-40B4-BE49-F238E27FC236}">
                <a16:creationId xmlns:a16="http://schemas.microsoft.com/office/drawing/2014/main" id="{8921A76D-A71E-506B-005E-888B86B8268C}"/>
              </a:ext>
            </a:extLst>
          </p:cNvPr>
          <p:cNvSpPr/>
          <p:nvPr/>
        </p:nvSpPr>
        <p:spPr>
          <a:xfrm>
            <a:off x="7048920" y="3936504"/>
            <a:ext cx="432000" cy="144000"/>
          </a:xfrm>
          <a:prstGeom prst="rect">
            <a:avLst/>
          </a:prstGeom>
          <a:no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ko-KR" altLang="en-US" sz="800">
                <a:solidFill>
                  <a:schemeClr val="tx1"/>
                </a:solidFill>
              </a:rPr>
              <a:t>아니오</a:t>
            </a:r>
            <a:endParaRPr lang="ko-KR" altLang="en-US" sz="800" dirty="0">
              <a:solidFill>
                <a:schemeClr val="tx1"/>
              </a:solidFill>
            </a:endParaRPr>
          </a:p>
        </p:txBody>
      </p:sp>
      <p:sp>
        <p:nvSpPr>
          <p:cNvPr id="36" name="타원 35">
            <a:extLst>
              <a:ext uri="{FF2B5EF4-FFF2-40B4-BE49-F238E27FC236}">
                <a16:creationId xmlns:a16="http://schemas.microsoft.com/office/drawing/2014/main" id="{90B2BE10-932E-FD17-CF3A-E4B4F67FECD8}"/>
              </a:ext>
            </a:extLst>
          </p:cNvPr>
          <p:cNvSpPr/>
          <p:nvPr/>
        </p:nvSpPr>
        <p:spPr>
          <a:xfrm>
            <a:off x="3504301" y="2432287"/>
            <a:ext cx="180000" cy="180000"/>
          </a:xfrm>
          <a:prstGeom prst="ellipse">
            <a:avLst/>
          </a:pr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050" b="1" dirty="0">
                <a:solidFill>
                  <a:schemeClr val="bg1"/>
                </a:solidFill>
              </a:rPr>
              <a:t>2</a:t>
            </a:r>
            <a:endParaRPr lang="ko-KR" altLang="en-US" sz="1050" b="1" dirty="0" err="1">
              <a:solidFill>
                <a:schemeClr val="bg1"/>
              </a:solidFill>
            </a:endParaRPr>
          </a:p>
        </p:txBody>
      </p:sp>
    </p:spTree>
    <p:extLst>
      <p:ext uri="{BB962C8B-B14F-4D97-AF65-F5344CB8AC3E}">
        <p14:creationId xmlns:p14="http://schemas.microsoft.com/office/powerpoint/2010/main" val="5158025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NABLESMARTRESIZE" val="True"/>
  <p:tag name="MINWIDTH" val="55"/>
  <p:tag name="MINHEIGHT" val="13"/>
</p:tagLst>
</file>

<file path=ppt/tags/tag10.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Absolute"/>
  <p:tag name="ANCHORBOTTOM" val="None"/>
</p:tagLst>
</file>

<file path=ppt/tags/tag11.xml><?xml version="1.0" encoding="utf-8"?>
<p:tagLst xmlns:a="http://schemas.openxmlformats.org/drawingml/2006/main" xmlns:r="http://schemas.openxmlformats.org/officeDocument/2006/relationships" xmlns:p="http://schemas.openxmlformats.org/presentationml/2006/main">
  <p:tag name="ENABLESMARTRESIZE" val="True"/>
  <p:tag name="MINWIDTH" val="30"/>
  <p:tag name="MINHEIGHT" val="11"/>
</p:tagLst>
</file>

<file path=ppt/tags/tag12.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Absolute"/>
</p:tagLst>
</file>

<file path=ppt/tags/tag13.xml><?xml version="1.0" encoding="utf-8"?>
<p:tagLst xmlns:a="http://schemas.openxmlformats.org/drawingml/2006/main" xmlns:r="http://schemas.openxmlformats.org/officeDocument/2006/relationships" xmlns:p="http://schemas.openxmlformats.org/presentationml/2006/main">
  <p:tag name="ANCHORLEFT" val="None"/>
  <p:tag name="ANCHORTOP" val="Absolute"/>
  <p:tag name="ANCHORRIGHT" val="Absolute"/>
  <p:tag name="ANCHORBOTTOM" val="Absolute"/>
</p:tagLst>
</file>

<file path=ppt/tags/tag14.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Absolute"/>
  <p:tag name="ANCHORBOTTOM" val="None"/>
</p:tagLst>
</file>

<file path=ppt/tags/tag15.xml><?xml version="1.0" encoding="utf-8"?>
<p:tagLst xmlns:a="http://schemas.openxmlformats.org/drawingml/2006/main" xmlns:r="http://schemas.openxmlformats.org/officeDocument/2006/relationships" xmlns:p="http://schemas.openxmlformats.org/presentationml/2006/main">
  <p:tag name="ENABLESMARTRESIZE" val="True"/>
  <p:tag name="MINWIDTH" val="55"/>
  <p:tag name="MINHEIGHT" val="13"/>
</p:tagLst>
</file>

<file path=ppt/tags/tag16.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Absolute"/>
</p:tagLst>
</file>

<file path=ppt/tags/tag17.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Absolute"/>
  <p:tag name="ANCHORBOTTOM" val="None"/>
</p:tagLst>
</file>

<file path=ppt/tags/tag18.xml><?xml version="1.0" encoding="utf-8"?>
<p:tagLst xmlns:a="http://schemas.openxmlformats.org/drawingml/2006/main" xmlns:r="http://schemas.openxmlformats.org/officeDocument/2006/relationships" xmlns:p="http://schemas.openxmlformats.org/presentationml/2006/main">
  <p:tag name="ENABLESMARTRESIZE" val="True"/>
  <p:tag name="MINWIDTH" val="30"/>
  <p:tag name="MINHEIGHT" val="11"/>
</p:tagLst>
</file>

<file path=ppt/tags/tag19.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Absolute"/>
</p:tagLst>
</file>

<file path=ppt/tags/tag2.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Absolute"/>
</p:tagLst>
</file>

<file path=ppt/tags/tag20.xml><?xml version="1.0" encoding="utf-8"?>
<p:tagLst xmlns:a="http://schemas.openxmlformats.org/drawingml/2006/main" xmlns:r="http://schemas.openxmlformats.org/officeDocument/2006/relationships" xmlns:p="http://schemas.openxmlformats.org/presentationml/2006/main">
  <p:tag name="ANCHORLEFT" val="None"/>
  <p:tag name="ANCHORTOP" val="Absolute"/>
  <p:tag name="ANCHORRIGHT" val="Absolute"/>
  <p:tag name="ANCHORBOTTOM" val="Absolute"/>
</p:tagLst>
</file>

<file path=ppt/tags/tag21.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Absolute"/>
  <p:tag name="ANCHORBOTTOM" val="None"/>
</p:tagLst>
</file>

<file path=ppt/tags/tag22.xml><?xml version="1.0" encoding="utf-8"?>
<p:tagLst xmlns:a="http://schemas.openxmlformats.org/drawingml/2006/main" xmlns:r="http://schemas.openxmlformats.org/officeDocument/2006/relationships" xmlns:p="http://schemas.openxmlformats.org/presentationml/2006/main">
  <p:tag name="ENABLESMARTRESIZE" val="True"/>
  <p:tag name="MINWIDTH" val="55"/>
  <p:tag name="MINHEIGHT" val="13"/>
</p:tagLst>
</file>

<file path=ppt/tags/tag23.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Absolute"/>
</p:tagLst>
</file>

<file path=ppt/tags/tag24.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Absolute"/>
  <p:tag name="ANCHORBOTTOM" val="None"/>
</p:tagLst>
</file>

<file path=ppt/tags/tag25.xml><?xml version="1.0" encoding="utf-8"?>
<p:tagLst xmlns:a="http://schemas.openxmlformats.org/drawingml/2006/main" xmlns:r="http://schemas.openxmlformats.org/officeDocument/2006/relationships" xmlns:p="http://schemas.openxmlformats.org/presentationml/2006/main">
  <p:tag name="ENABLESMARTRESIZE" val="True"/>
  <p:tag name="MINWIDTH" val="30"/>
  <p:tag name="MINHEIGHT" val="11"/>
</p:tagLst>
</file>

<file path=ppt/tags/tag26.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Absolute"/>
</p:tagLst>
</file>

<file path=ppt/tags/tag27.xml><?xml version="1.0" encoding="utf-8"?>
<p:tagLst xmlns:a="http://schemas.openxmlformats.org/drawingml/2006/main" xmlns:r="http://schemas.openxmlformats.org/officeDocument/2006/relationships" xmlns:p="http://schemas.openxmlformats.org/presentationml/2006/main">
  <p:tag name="ANCHORLEFT" val="None"/>
  <p:tag name="ANCHORTOP" val="Absolute"/>
  <p:tag name="ANCHORRIGHT" val="Absolute"/>
  <p:tag name="ANCHORBOTTOM" val="Absolute"/>
</p:tagLst>
</file>

<file path=ppt/tags/tag28.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Absolute"/>
  <p:tag name="ANCHORBOTTOM" val="None"/>
</p:tagLst>
</file>

<file path=ppt/tags/tag29.xml><?xml version="1.0" encoding="utf-8"?>
<p:tagLst xmlns:a="http://schemas.openxmlformats.org/drawingml/2006/main" xmlns:r="http://schemas.openxmlformats.org/officeDocument/2006/relationships" xmlns:p="http://schemas.openxmlformats.org/presentationml/2006/main">
  <p:tag name="ENABLESMARTRESIZE" val="True"/>
  <p:tag name="MINWIDTH" val="55"/>
  <p:tag name="MINHEIGHT" val="13"/>
</p:tagLst>
</file>

<file path=ppt/tags/tag3.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Absolute"/>
  <p:tag name="ANCHORBOTTOM" val="None"/>
</p:tagLst>
</file>

<file path=ppt/tags/tag30.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Absolute"/>
</p:tagLst>
</file>

<file path=ppt/tags/tag31.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Absolute"/>
  <p:tag name="ANCHORBOTTOM" val="None"/>
</p:tagLst>
</file>

<file path=ppt/tags/tag32.xml><?xml version="1.0" encoding="utf-8"?>
<p:tagLst xmlns:a="http://schemas.openxmlformats.org/drawingml/2006/main" xmlns:r="http://schemas.openxmlformats.org/officeDocument/2006/relationships" xmlns:p="http://schemas.openxmlformats.org/presentationml/2006/main">
  <p:tag name="ENABLESMARTRESIZE" val="True"/>
  <p:tag name="MINWIDTH" val="30"/>
  <p:tag name="MINHEIGHT" val="11"/>
</p:tagLst>
</file>

<file path=ppt/tags/tag33.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Absolute"/>
</p:tagLst>
</file>

<file path=ppt/tags/tag34.xml><?xml version="1.0" encoding="utf-8"?>
<p:tagLst xmlns:a="http://schemas.openxmlformats.org/drawingml/2006/main" xmlns:r="http://schemas.openxmlformats.org/officeDocument/2006/relationships" xmlns:p="http://schemas.openxmlformats.org/presentationml/2006/main">
  <p:tag name="ANCHORLEFT" val="None"/>
  <p:tag name="ANCHORTOP" val="Absolute"/>
  <p:tag name="ANCHORRIGHT" val="Absolute"/>
  <p:tag name="ANCHORBOTTOM" val="Absolute"/>
</p:tagLst>
</file>

<file path=ppt/tags/tag35.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Absolute"/>
  <p:tag name="ANCHORBOTTOM" val="None"/>
</p:tagLst>
</file>

<file path=ppt/tags/tag36.xml><?xml version="1.0" encoding="utf-8"?>
<p:tagLst xmlns:a="http://schemas.openxmlformats.org/drawingml/2006/main" xmlns:r="http://schemas.openxmlformats.org/officeDocument/2006/relationships" xmlns:p="http://schemas.openxmlformats.org/presentationml/2006/main">
  <p:tag name="ENABLESMARTRESIZE" val="True"/>
  <p:tag name="MINWIDTH" val="55"/>
  <p:tag name="MINHEIGHT" val="13"/>
</p:tagLst>
</file>

<file path=ppt/tags/tag37.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Absolute"/>
</p:tagLst>
</file>

<file path=ppt/tags/tag38.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Absolute"/>
  <p:tag name="ANCHORBOTTOM" val="None"/>
</p:tagLst>
</file>

<file path=ppt/tags/tag39.xml><?xml version="1.0" encoding="utf-8"?>
<p:tagLst xmlns:a="http://schemas.openxmlformats.org/drawingml/2006/main" xmlns:r="http://schemas.openxmlformats.org/officeDocument/2006/relationships" xmlns:p="http://schemas.openxmlformats.org/presentationml/2006/main">
  <p:tag name="ENABLESMARTRESIZE" val="True"/>
  <p:tag name="MINWIDTH" val="30"/>
  <p:tag name="MINHEIGHT" val="11"/>
</p:tagLst>
</file>

<file path=ppt/tags/tag4.xml><?xml version="1.0" encoding="utf-8"?>
<p:tagLst xmlns:a="http://schemas.openxmlformats.org/drawingml/2006/main" xmlns:r="http://schemas.openxmlformats.org/officeDocument/2006/relationships" xmlns:p="http://schemas.openxmlformats.org/presentationml/2006/main">
  <p:tag name="ENABLESMARTRESIZE" val="True"/>
  <p:tag name="MINWIDTH" val="30"/>
  <p:tag name="MINHEIGHT" val="11"/>
</p:tagLst>
</file>

<file path=ppt/tags/tag40.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Absolute"/>
</p:tagLst>
</file>

<file path=ppt/tags/tag41.xml><?xml version="1.0" encoding="utf-8"?>
<p:tagLst xmlns:a="http://schemas.openxmlformats.org/drawingml/2006/main" xmlns:r="http://schemas.openxmlformats.org/officeDocument/2006/relationships" xmlns:p="http://schemas.openxmlformats.org/presentationml/2006/main">
  <p:tag name="ANCHORLEFT" val="None"/>
  <p:tag name="ANCHORTOP" val="Absolute"/>
  <p:tag name="ANCHORRIGHT" val="Absolute"/>
  <p:tag name="ANCHORBOTTOM" val="Absolute"/>
</p:tagLst>
</file>

<file path=ppt/tags/tag42.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Absolute"/>
  <p:tag name="ANCHORBOTTOM" val="None"/>
</p:tagLst>
</file>

<file path=ppt/tags/tag5.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Absolute"/>
</p:tagLst>
</file>

<file path=ppt/tags/tag6.xml><?xml version="1.0" encoding="utf-8"?>
<p:tagLst xmlns:a="http://schemas.openxmlformats.org/drawingml/2006/main" xmlns:r="http://schemas.openxmlformats.org/officeDocument/2006/relationships" xmlns:p="http://schemas.openxmlformats.org/presentationml/2006/main">
  <p:tag name="ANCHORLEFT" val="None"/>
  <p:tag name="ANCHORTOP" val="Absolute"/>
  <p:tag name="ANCHORRIGHT" val="Absolute"/>
  <p:tag name="ANCHORBOTTOM" val="Absolute"/>
</p:tagLst>
</file>

<file path=ppt/tags/tag7.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Absolute"/>
  <p:tag name="ANCHORBOTTOM" val="None"/>
</p:tagLst>
</file>

<file path=ppt/tags/tag8.xml><?xml version="1.0" encoding="utf-8"?>
<p:tagLst xmlns:a="http://schemas.openxmlformats.org/drawingml/2006/main" xmlns:r="http://schemas.openxmlformats.org/officeDocument/2006/relationships" xmlns:p="http://schemas.openxmlformats.org/presentationml/2006/main">
  <p:tag name="ENABLESMARTRESIZE" val="True"/>
  <p:tag name="MINWIDTH" val="55"/>
  <p:tag name="MINHEIGHT" val="13"/>
</p:tagLst>
</file>

<file path=ppt/tags/tag9.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Absolute"/>
</p:tagLst>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bg1">
              <a:lumMod val="50000"/>
            </a:schemeClr>
          </a:solidFill>
        </a:ln>
      </a:spPr>
      <a:bodyPr rtlCol="0" anchor="ctr"/>
      <a:lstStyle>
        <a:defPPr algn="ctr">
          <a:defRPr sz="8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bg1">
              <a:lumMod val="50000"/>
            </a:schemeClr>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900" spc="-100" dirty="0"/>
        </a:defPPr>
      </a:lstStyle>
    </a:txDef>
  </a:objectDefaults>
  <a:extraClrSchemeLst/>
</a:theme>
</file>

<file path=ppt/theme/theme10.xml><?xml version="1.0" encoding="utf-8"?>
<a:theme xmlns:a="http://schemas.openxmlformats.org/drawingml/2006/main" name="3_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bg1">
              <a:lumMod val="50000"/>
            </a:schemeClr>
          </a:solidFill>
        </a:ln>
      </a:spPr>
      <a:bodyPr rtlCol="0" anchor="ctr"/>
      <a:lstStyle>
        <a:defPPr algn="ctr">
          <a:defRPr sz="8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bg1">
              <a:lumMod val="50000"/>
            </a:schemeClr>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900" spc="-100" dirty="0"/>
        </a:defPPr>
      </a:lstStyle>
    </a:txDef>
  </a:objectDefaults>
  <a:extraClrSchemeLst/>
</a:theme>
</file>

<file path=ppt/theme/theme11.xml><?xml version="1.0" encoding="utf-8"?>
<a:theme xmlns:a="http://schemas.openxmlformats.org/drawingml/2006/main" name="4_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bg1">
              <a:lumMod val="50000"/>
            </a:schemeClr>
          </a:solidFill>
        </a:ln>
      </a:spPr>
      <a:bodyPr rtlCol="0" anchor="ctr"/>
      <a:lstStyle>
        <a:defPPr algn="ctr">
          <a:defRPr sz="8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bg1">
              <a:lumMod val="50000"/>
            </a:schemeClr>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900" spc="-100" dirty="0"/>
        </a:defPPr>
      </a:lstStyle>
    </a:txDef>
  </a:objectDefaults>
  <a:extraClrSchemeLst/>
</a:theme>
</file>

<file path=ppt/theme/theme12.xml><?xml version="1.0" encoding="utf-8"?>
<a:theme xmlns:a="http://schemas.openxmlformats.org/drawingml/2006/main" name="5_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bg1">
              <a:lumMod val="65000"/>
            </a:schemeClr>
          </a:solidFill>
        </a:ln>
      </a:spPr>
      <a:bodyPr rtlCol="0" anchor="ctr"/>
      <a:lstStyle>
        <a:defPPr algn="ctr">
          <a:defRPr sz="8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3175">
          <a:solidFill>
            <a:schemeClr val="bg1">
              <a:lumMod val="85000"/>
            </a:schemeClr>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900" spc="-100" dirty="0" smtClean="0">
            <a:solidFill>
              <a:srgbClr val="133146"/>
            </a:solidFill>
          </a:defRPr>
        </a:defPPr>
      </a:lstStyle>
    </a:txDef>
  </a:objectDefaults>
  <a:extraClrSchemeLst/>
</a:theme>
</file>

<file path=ppt/theme/theme13.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4_기본 디자인">
  <a:themeElements>
    <a:clrScheme name="기본 디자인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기본 디자인">
      <a:majorFont>
        <a:latin typeface="굴림"/>
        <a:ea typeface="굴림"/>
        <a:cs typeface=""/>
      </a:majorFont>
      <a:minorFont>
        <a:latin typeface="굴림"/>
        <a:ea typeface="굴림"/>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w="6350">
          <a:solidFill>
            <a:schemeClr val="bg1">
              <a:lumMod val="85000"/>
            </a:schemeClr>
          </a:solidFill>
          <a:round/>
          <a:headEnd/>
          <a:tailEnd/>
        </a:ln>
        <a:effectLst/>
      </a:spPr>
      <a:bodyPr wrap="none" lIns="36000" rIns="36000"/>
      <a:lstStyle>
        <a:defPPr algn="ctr">
          <a:spcBef>
            <a:spcPct val="20000"/>
          </a:spcBef>
          <a:defRPr sz="700" b="1"/>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90000" tIns="46800" rIns="90000" bIns="46800" numCol="1" anchor="t" anchorCtr="0" compatLnSpc="1">
        <a:prstTxWarp prst="textNoShape">
          <a:avLst/>
        </a:prstTxWarp>
        <a:spAutoFit/>
      </a:bodyPr>
      <a:lstStyle>
        <a:defPPr marL="0" marR="0" indent="0" algn="l" defTabSz="914400" rtl="0" eaLnBrk="1" fontAlgn="base" latinLnBrk="1" hangingPunct="1">
          <a:lnSpc>
            <a:spcPct val="100000"/>
          </a:lnSpc>
          <a:spcBef>
            <a:spcPct val="0"/>
          </a:spcBef>
          <a:spcAft>
            <a:spcPct val="0"/>
          </a:spcAft>
          <a:buClrTx/>
          <a:buSzTx/>
          <a:buFontTx/>
          <a:buNone/>
          <a:tabLst/>
          <a:defRPr kumimoji="1" lang="ko-KR" altLang="en-US" sz="800" b="0" i="0" u="none" strike="noStrike" cap="none" normalizeH="0" baseline="0" smtClean="0">
            <a:ln>
              <a:noFill/>
            </a:ln>
            <a:solidFill>
              <a:schemeClr val="tx1"/>
            </a:solidFill>
            <a:effectLst/>
            <a:latin typeface="돋움" pitchFamily="50" charset="-127"/>
            <a:ea typeface="돋움" pitchFamily="50" charset="-127"/>
          </a:defRPr>
        </a:defPPr>
      </a:lstStyle>
    </a:lnDef>
  </a:objectDefaults>
  <a:extraClrSchemeLst>
    <a:extraClrScheme>
      <a:clrScheme name="기본 디자인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기본 디자인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기본 디자인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기본 디자인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기본 디자인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기본 디자인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기본 디자인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5_기본 디자인">
  <a:themeElements>
    <a:clrScheme name="기본 디자인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기본 디자인">
      <a:majorFont>
        <a:latin typeface="굴림"/>
        <a:ea typeface="굴림"/>
        <a:cs typeface=""/>
      </a:majorFont>
      <a:minorFont>
        <a:latin typeface="굴림"/>
        <a:ea typeface="굴림"/>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w="6350">
          <a:solidFill>
            <a:schemeClr val="bg1">
              <a:lumMod val="85000"/>
            </a:schemeClr>
          </a:solidFill>
          <a:round/>
          <a:headEnd/>
          <a:tailEnd/>
        </a:ln>
        <a:effectLst/>
      </a:spPr>
      <a:bodyPr wrap="none" lIns="36000" rIns="36000"/>
      <a:lstStyle>
        <a:defPPr algn="ctr">
          <a:spcBef>
            <a:spcPct val="20000"/>
          </a:spcBef>
          <a:defRPr sz="700" b="1"/>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90000" tIns="46800" rIns="90000" bIns="46800" numCol="1" anchor="t" anchorCtr="0" compatLnSpc="1">
        <a:prstTxWarp prst="textNoShape">
          <a:avLst/>
        </a:prstTxWarp>
        <a:spAutoFit/>
      </a:bodyPr>
      <a:lstStyle>
        <a:defPPr marL="0" marR="0" indent="0" algn="l" defTabSz="914400" rtl="0" eaLnBrk="1" fontAlgn="base" latinLnBrk="1" hangingPunct="1">
          <a:lnSpc>
            <a:spcPct val="100000"/>
          </a:lnSpc>
          <a:spcBef>
            <a:spcPct val="0"/>
          </a:spcBef>
          <a:spcAft>
            <a:spcPct val="0"/>
          </a:spcAft>
          <a:buClrTx/>
          <a:buSzTx/>
          <a:buFontTx/>
          <a:buNone/>
          <a:tabLst/>
          <a:defRPr kumimoji="1" lang="ko-KR" altLang="en-US" sz="800" b="0" i="0" u="none" strike="noStrike" cap="none" normalizeH="0" baseline="0" smtClean="0">
            <a:ln>
              <a:noFill/>
            </a:ln>
            <a:solidFill>
              <a:schemeClr val="tx1"/>
            </a:solidFill>
            <a:effectLst/>
            <a:latin typeface="돋움" pitchFamily="50" charset="-127"/>
            <a:ea typeface="돋움" pitchFamily="50" charset="-127"/>
          </a:defRPr>
        </a:defPPr>
      </a:lstStyle>
    </a:lnDef>
  </a:objectDefaults>
  <a:extraClrSchemeLst>
    <a:extraClrScheme>
      <a:clrScheme name="기본 디자인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기본 디자인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기본 디자인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기본 디자인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기본 디자인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기본 디자인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기본 디자인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6_기본 디자인">
  <a:themeElements>
    <a:clrScheme name="기본 디자인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기본 디자인">
      <a:majorFont>
        <a:latin typeface="굴림"/>
        <a:ea typeface="굴림"/>
        <a:cs typeface=""/>
      </a:majorFont>
      <a:minorFont>
        <a:latin typeface="굴림"/>
        <a:ea typeface="굴림"/>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w="6350">
          <a:solidFill>
            <a:schemeClr val="bg1">
              <a:lumMod val="85000"/>
            </a:schemeClr>
          </a:solidFill>
          <a:round/>
          <a:headEnd/>
          <a:tailEnd/>
        </a:ln>
        <a:effectLst/>
      </a:spPr>
      <a:bodyPr wrap="none" lIns="36000" rIns="36000"/>
      <a:lstStyle>
        <a:defPPr algn="ctr">
          <a:spcBef>
            <a:spcPct val="20000"/>
          </a:spcBef>
          <a:defRPr sz="700" b="1"/>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90000" tIns="46800" rIns="90000" bIns="46800" numCol="1" anchor="t" anchorCtr="0" compatLnSpc="1">
        <a:prstTxWarp prst="textNoShape">
          <a:avLst/>
        </a:prstTxWarp>
        <a:spAutoFit/>
      </a:bodyPr>
      <a:lstStyle>
        <a:defPPr marL="0" marR="0" indent="0" algn="l" defTabSz="914400" rtl="0" eaLnBrk="1" fontAlgn="base" latinLnBrk="1" hangingPunct="1">
          <a:lnSpc>
            <a:spcPct val="100000"/>
          </a:lnSpc>
          <a:spcBef>
            <a:spcPct val="0"/>
          </a:spcBef>
          <a:spcAft>
            <a:spcPct val="0"/>
          </a:spcAft>
          <a:buClrTx/>
          <a:buSzTx/>
          <a:buFontTx/>
          <a:buNone/>
          <a:tabLst/>
          <a:defRPr kumimoji="1" lang="ko-KR" altLang="en-US" sz="800" b="0" i="0" u="none" strike="noStrike" cap="none" normalizeH="0" baseline="0" smtClean="0">
            <a:ln>
              <a:noFill/>
            </a:ln>
            <a:solidFill>
              <a:schemeClr val="tx1"/>
            </a:solidFill>
            <a:effectLst/>
            <a:latin typeface="돋움" pitchFamily="50" charset="-127"/>
            <a:ea typeface="돋움" pitchFamily="50" charset="-127"/>
          </a:defRPr>
        </a:defPPr>
      </a:lstStyle>
    </a:lnDef>
  </a:objectDefaults>
  <a:extraClrSchemeLst>
    <a:extraClrScheme>
      <a:clrScheme name="기본 디자인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기본 디자인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기본 디자인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기본 디자인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기본 디자인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기본 디자인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기본 디자인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7_기본 디자인">
  <a:themeElements>
    <a:clrScheme name="기본 디자인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기본 디자인">
      <a:majorFont>
        <a:latin typeface="굴림"/>
        <a:ea typeface="굴림"/>
        <a:cs typeface=""/>
      </a:majorFont>
      <a:minorFont>
        <a:latin typeface="굴림"/>
        <a:ea typeface="굴림"/>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w="6350">
          <a:solidFill>
            <a:schemeClr val="bg1">
              <a:lumMod val="85000"/>
            </a:schemeClr>
          </a:solidFill>
          <a:round/>
          <a:headEnd/>
          <a:tailEnd/>
        </a:ln>
        <a:effectLst/>
      </a:spPr>
      <a:bodyPr wrap="none" lIns="36000" rIns="36000"/>
      <a:lstStyle>
        <a:defPPr algn="ctr">
          <a:spcBef>
            <a:spcPct val="20000"/>
          </a:spcBef>
          <a:defRPr sz="700" b="1"/>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90000" tIns="46800" rIns="90000" bIns="46800" numCol="1" anchor="t" anchorCtr="0" compatLnSpc="1">
        <a:prstTxWarp prst="textNoShape">
          <a:avLst/>
        </a:prstTxWarp>
        <a:spAutoFit/>
      </a:bodyPr>
      <a:lstStyle>
        <a:defPPr marL="0" marR="0" indent="0" algn="l" defTabSz="914400" rtl="0" eaLnBrk="1" fontAlgn="base" latinLnBrk="1" hangingPunct="1">
          <a:lnSpc>
            <a:spcPct val="100000"/>
          </a:lnSpc>
          <a:spcBef>
            <a:spcPct val="0"/>
          </a:spcBef>
          <a:spcAft>
            <a:spcPct val="0"/>
          </a:spcAft>
          <a:buClrTx/>
          <a:buSzTx/>
          <a:buFontTx/>
          <a:buNone/>
          <a:tabLst/>
          <a:defRPr kumimoji="1" lang="ko-KR" altLang="en-US" sz="800" b="0" i="0" u="none" strike="noStrike" cap="none" normalizeH="0" baseline="0" smtClean="0">
            <a:ln>
              <a:noFill/>
            </a:ln>
            <a:solidFill>
              <a:schemeClr val="tx1"/>
            </a:solidFill>
            <a:effectLst/>
            <a:latin typeface="돋움" pitchFamily="50" charset="-127"/>
            <a:ea typeface="돋움" pitchFamily="50" charset="-127"/>
          </a:defRPr>
        </a:defPPr>
      </a:lstStyle>
    </a:lnDef>
  </a:objectDefaults>
  <a:extraClrSchemeLst>
    <a:extraClrScheme>
      <a:clrScheme name="기본 디자인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기본 디자인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기본 디자인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기본 디자인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기본 디자인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기본 디자인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기본 디자인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8_기본 디자인">
  <a:themeElements>
    <a:clrScheme name="기본 디자인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기본 디자인">
      <a:majorFont>
        <a:latin typeface="굴림"/>
        <a:ea typeface="굴림"/>
        <a:cs typeface=""/>
      </a:majorFont>
      <a:minorFont>
        <a:latin typeface="굴림"/>
        <a:ea typeface="굴림"/>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w="6350">
          <a:solidFill>
            <a:schemeClr val="bg1">
              <a:lumMod val="85000"/>
            </a:schemeClr>
          </a:solidFill>
          <a:round/>
          <a:headEnd/>
          <a:tailEnd/>
        </a:ln>
        <a:effectLst/>
      </a:spPr>
      <a:bodyPr wrap="none" lIns="36000" rIns="36000"/>
      <a:lstStyle>
        <a:defPPr algn="ctr">
          <a:spcBef>
            <a:spcPct val="20000"/>
          </a:spcBef>
          <a:defRPr sz="700" b="1"/>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90000" tIns="46800" rIns="90000" bIns="46800" numCol="1" anchor="t" anchorCtr="0" compatLnSpc="1">
        <a:prstTxWarp prst="textNoShape">
          <a:avLst/>
        </a:prstTxWarp>
        <a:spAutoFit/>
      </a:bodyPr>
      <a:lstStyle>
        <a:defPPr marL="0" marR="0" indent="0" algn="l" defTabSz="914400" rtl="0" eaLnBrk="1" fontAlgn="base" latinLnBrk="1" hangingPunct="1">
          <a:lnSpc>
            <a:spcPct val="100000"/>
          </a:lnSpc>
          <a:spcBef>
            <a:spcPct val="0"/>
          </a:spcBef>
          <a:spcAft>
            <a:spcPct val="0"/>
          </a:spcAft>
          <a:buClrTx/>
          <a:buSzTx/>
          <a:buFontTx/>
          <a:buNone/>
          <a:tabLst/>
          <a:defRPr kumimoji="1" lang="ko-KR" altLang="en-US" sz="800" b="0" i="0" u="none" strike="noStrike" cap="none" normalizeH="0" baseline="0" smtClean="0">
            <a:ln>
              <a:noFill/>
            </a:ln>
            <a:solidFill>
              <a:schemeClr val="tx1"/>
            </a:solidFill>
            <a:effectLst/>
            <a:latin typeface="돋움" pitchFamily="50" charset="-127"/>
            <a:ea typeface="돋움" pitchFamily="50" charset="-127"/>
          </a:defRPr>
        </a:defPPr>
      </a:lstStyle>
    </a:lnDef>
  </a:objectDefaults>
  <a:extraClrSchemeLst>
    <a:extraClrScheme>
      <a:clrScheme name="기본 디자인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기본 디자인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기본 디자인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기본 디자인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기본 디자인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기본 디자인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기본 디자인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9_기본 디자인">
  <a:themeElements>
    <a:clrScheme name="기본 디자인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기본 디자인">
      <a:majorFont>
        <a:latin typeface="굴림"/>
        <a:ea typeface="굴림"/>
        <a:cs typeface=""/>
      </a:majorFont>
      <a:minorFont>
        <a:latin typeface="굴림"/>
        <a:ea typeface="굴림"/>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w="6350">
          <a:solidFill>
            <a:schemeClr val="bg1">
              <a:lumMod val="85000"/>
            </a:schemeClr>
          </a:solidFill>
          <a:round/>
          <a:headEnd/>
          <a:tailEnd/>
        </a:ln>
        <a:effectLst/>
      </a:spPr>
      <a:bodyPr wrap="none" lIns="36000" rIns="36000"/>
      <a:lstStyle>
        <a:defPPr algn="ctr">
          <a:spcBef>
            <a:spcPct val="20000"/>
          </a:spcBef>
          <a:defRPr sz="700" b="1"/>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90000" tIns="46800" rIns="90000" bIns="46800" numCol="1" anchor="t" anchorCtr="0" compatLnSpc="1">
        <a:prstTxWarp prst="textNoShape">
          <a:avLst/>
        </a:prstTxWarp>
        <a:spAutoFit/>
      </a:bodyPr>
      <a:lstStyle>
        <a:defPPr marL="0" marR="0" indent="0" algn="l" defTabSz="914400" rtl="0" eaLnBrk="1" fontAlgn="base" latinLnBrk="1" hangingPunct="1">
          <a:lnSpc>
            <a:spcPct val="100000"/>
          </a:lnSpc>
          <a:spcBef>
            <a:spcPct val="0"/>
          </a:spcBef>
          <a:spcAft>
            <a:spcPct val="0"/>
          </a:spcAft>
          <a:buClrTx/>
          <a:buSzTx/>
          <a:buFontTx/>
          <a:buNone/>
          <a:tabLst/>
          <a:defRPr kumimoji="1" lang="ko-KR" altLang="en-US" sz="800" b="0" i="0" u="none" strike="noStrike" cap="none" normalizeH="0" baseline="0" smtClean="0">
            <a:ln>
              <a:noFill/>
            </a:ln>
            <a:solidFill>
              <a:schemeClr val="tx1"/>
            </a:solidFill>
            <a:effectLst/>
            <a:latin typeface="돋움" pitchFamily="50" charset="-127"/>
            <a:ea typeface="돋움" pitchFamily="50" charset="-127"/>
          </a:defRPr>
        </a:defPPr>
      </a:lstStyle>
    </a:lnDef>
  </a:objectDefaults>
  <a:extraClrSchemeLst>
    <a:extraClrScheme>
      <a:clrScheme name="기본 디자인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기본 디자인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기본 디자인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기본 디자인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기본 디자인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기본 디자인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기본 디자인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_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bg1">
              <a:lumMod val="50000"/>
            </a:schemeClr>
          </a:solidFill>
        </a:ln>
      </a:spPr>
      <a:bodyPr rtlCol="0" anchor="ctr"/>
      <a:lstStyle>
        <a:defPPr algn="ctr">
          <a:defRPr sz="8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bg1">
              <a:lumMod val="50000"/>
            </a:schemeClr>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900" spc="-100" dirty="0"/>
        </a:defPPr>
      </a:lstStyle>
    </a:txDef>
  </a:objectDefaults>
  <a:extraClrSchemeLst/>
</a:theme>
</file>

<file path=ppt/theme/theme9.xml><?xml version="1.0" encoding="utf-8"?>
<a:theme xmlns:a="http://schemas.openxmlformats.org/drawingml/2006/main" name="2_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bg1">
              <a:lumMod val="65000"/>
            </a:schemeClr>
          </a:solidFill>
        </a:ln>
      </a:spPr>
      <a:bodyPr rtlCol="0" anchor="ctr"/>
      <a:lstStyle>
        <a:defPPr algn="ctr">
          <a:defRPr sz="8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bg1">
              <a:lumMod val="50000"/>
            </a:schemeClr>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900" spc="-100" dirty="0" smtClean="0">
            <a:solidFill>
              <a:srgbClr val="133146"/>
            </a:solidFill>
          </a:defRPr>
        </a:defPPr>
      </a:lstStyle>
    </a:txDef>
  </a:objectDefaults>
  <a:extraClrSchemeLst/>
</a:theme>
</file>

<file path=docProps/app.xml><?xml version="1.0" encoding="utf-8"?>
<Properties xmlns="http://schemas.openxmlformats.org/officeDocument/2006/extended-properties" xmlns:vt="http://schemas.openxmlformats.org/officeDocument/2006/docPropsVTypes">
  <Template>blank</Template>
  <TotalTime>27093</TotalTime>
  <Words>2635</Words>
  <Application>Microsoft Office PowerPoint</Application>
  <PresentationFormat>A3 용지(297x420mm)</PresentationFormat>
  <Paragraphs>722</Paragraphs>
  <Slides>19</Slides>
  <Notes>14</Notes>
  <HiddenSlides>0</HiddenSlides>
  <MMClips>0</MMClips>
  <ScaleCrop>false</ScaleCrop>
  <HeadingPairs>
    <vt:vector size="6" baseType="variant">
      <vt:variant>
        <vt:lpstr>사용한 글꼴</vt:lpstr>
      </vt:variant>
      <vt:variant>
        <vt:i4>7</vt:i4>
      </vt:variant>
      <vt:variant>
        <vt:lpstr>테마</vt:lpstr>
      </vt:variant>
      <vt:variant>
        <vt:i4>12</vt:i4>
      </vt:variant>
      <vt:variant>
        <vt:lpstr>슬라이드 제목</vt:lpstr>
      </vt:variant>
      <vt:variant>
        <vt:i4>19</vt:i4>
      </vt:variant>
    </vt:vector>
  </HeadingPairs>
  <TitlesOfParts>
    <vt:vector size="38" baseType="lpstr">
      <vt:lpstr>굴림</vt:lpstr>
      <vt:lpstr>돋움</vt:lpstr>
      <vt:lpstr>맑은 고딕</vt:lpstr>
      <vt:lpstr>Arial</vt:lpstr>
      <vt:lpstr>Calibri</vt:lpstr>
      <vt:lpstr>Trebuchet MS</vt:lpstr>
      <vt:lpstr>Wingdings</vt:lpstr>
      <vt:lpstr>Office 테마</vt:lpstr>
      <vt:lpstr>14_기본 디자인</vt:lpstr>
      <vt:lpstr>15_기본 디자인</vt:lpstr>
      <vt:lpstr>16_기본 디자인</vt:lpstr>
      <vt:lpstr>17_기본 디자인</vt:lpstr>
      <vt:lpstr>18_기본 디자인</vt:lpstr>
      <vt:lpstr>19_기본 디자인</vt:lpstr>
      <vt:lpstr>1_Office 테마</vt:lpstr>
      <vt:lpstr>2_Office 테마</vt:lpstr>
      <vt:lpstr>3_Office 테마</vt:lpstr>
      <vt:lpstr>4_Office 테마</vt:lpstr>
      <vt:lpstr>5_Office 테마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1</dc:title>
  <dc:creator>tb1404143</dc:creator>
  <cp:lastModifiedBy>학성 김</cp:lastModifiedBy>
  <cp:revision>2019</cp:revision>
  <dcterms:created xsi:type="dcterms:W3CDTF">2015-06-09T08:45:49Z</dcterms:created>
  <dcterms:modified xsi:type="dcterms:W3CDTF">2025-07-22T06:29:26Z</dcterms:modified>
</cp:coreProperties>
</file>