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6.xml" ContentType="application/vnd.openxmlformats-officedocument.them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7.xml" ContentType="application/vnd.openxmlformats-officedocument.them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8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9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10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1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3" r:id="rId2"/>
    <p:sldMasterId id="2147483666" r:id="rId3"/>
    <p:sldMasterId id="2147483669" r:id="rId4"/>
    <p:sldMasterId id="2147483672" r:id="rId5"/>
    <p:sldMasterId id="2147483675" r:id="rId6"/>
    <p:sldMasterId id="2147483678" r:id="rId7"/>
    <p:sldMasterId id="2147483681" r:id="rId8"/>
    <p:sldMasterId id="2147483693" r:id="rId9"/>
    <p:sldMasterId id="2147483705" r:id="rId10"/>
    <p:sldMasterId id="2147483717" r:id="rId11"/>
    <p:sldMasterId id="2147483733" r:id="rId12"/>
  </p:sldMasterIdLst>
  <p:notesMasterIdLst>
    <p:notesMasterId r:id="rId30"/>
  </p:notesMasterIdLst>
  <p:sldIdLst>
    <p:sldId id="947" r:id="rId13"/>
    <p:sldId id="1003" r:id="rId14"/>
    <p:sldId id="1004" r:id="rId15"/>
    <p:sldId id="992" r:id="rId16"/>
    <p:sldId id="1006" r:id="rId17"/>
    <p:sldId id="1000" r:id="rId18"/>
    <p:sldId id="1007" r:id="rId19"/>
    <p:sldId id="993" r:id="rId20"/>
    <p:sldId id="1008" r:id="rId21"/>
    <p:sldId id="1009" r:id="rId22"/>
    <p:sldId id="999" r:id="rId23"/>
    <p:sldId id="1010" r:id="rId24"/>
    <p:sldId id="996" r:id="rId25"/>
    <p:sldId id="1011" r:id="rId26"/>
    <p:sldId id="997" r:id="rId27"/>
    <p:sldId id="1013" r:id="rId28"/>
    <p:sldId id="1012" r:id="rId29"/>
  </p:sldIdLst>
  <p:sldSz cx="12801600" cy="9601200" type="A3"/>
  <p:notesSz cx="6858000" cy="9144000"/>
  <p:defaultTextStyle>
    <a:defPPr>
      <a:defRPr lang="ko-KR"/>
    </a:defPPr>
    <a:lvl1pPr marL="0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52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03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155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207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258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310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362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413" algn="l" defTabSz="1280103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" userDrawn="1">
          <p15:clr>
            <a:srgbClr val="A4A3A4"/>
          </p15:clr>
        </p15:guide>
        <p15:guide id="2" orient="horz" pos="5882" userDrawn="1">
          <p15:clr>
            <a:srgbClr val="A4A3A4"/>
          </p15:clr>
        </p15:guide>
        <p15:guide id="3" orient="horz" pos="620" userDrawn="1">
          <p15:clr>
            <a:srgbClr val="A4A3A4"/>
          </p15:clr>
        </p15:guide>
        <p15:guide id="4" orient="horz" pos="76">
          <p15:clr>
            <a:srgbClr val="A4A3A4"/>
          </p15:clr>
        </p15:guide>
        <p15:guide id="5" orient="horz" pos="4067" userDrawn="1">
          <p15:clr>
            <a:srgbClr val="A4A3A4"/>
          </p15:clr>
        </p15:guide>
        <p15:guide id="6" pos="5030" userDrawn="1">
          <p15:clr>
            <a:srgbClr val="A4A3A4"/>
          </p15:clr>
        </p15:guide>
        <p15:guide id="8" pos="993">
          <p15:clr>
            <a:srgbClr val="A4A3A4"/>
          </p15:clr>
        </p15:guide>
        <p15:guide id="9" pos="131">
          <p15:clr>
            <a:srgbClr val="A4A3A4"/>
          </p15:clr>
        </p15:guide>
        <p15:guide id="10" pos="4576" userDrawn="1">
          <p15:clr>
            <a:srgbClr val="A4A3A4"/>
          </p15:clr>
        </p15:guide>
        <p15:guide id="11" pos="6300">
          <p15:clr>
            <a:srgbClr val="A4A3A4"/>
          </p15:clr>
        </p15:guide>
        <p15:guide id="13" pos="3624">
          <p15:clr>
            <a:srgbClr val="A4A3A4"/>
          </p15:clr>
        </p15:guide>
        <p15:guide id="14" orient="horz" pos="4974" userDrawn="1">
          <p15:clr>
            <a:srgbClr val="A4A3A4"/>
          </p15:clr>
        </p15:guide>
        <p15:guide id="15" orient="horz" pos="1482" userDrawn="1">
          <p15:clr>
            <a:srgbClr val="A4A3A4"/>
          </p15:clr>
        </p15:guide>
        <p15:guide id="16" orient="horz" pos="2162" userDrawn="1">
          <p15:clr>
            <a:srgbClr val="A4A3A4"/>
          </p15:clr>
        </p15:guide>
        <p15:guide id="17" orient="horz" pos="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C6A7"/>
    <a:srgbClr val="A6A6A6"/>
    <a:srgbClr val="17C3E0"/>
    <a:srgbClr val="F2F2F2"/>
    <a:srgbClr val="FFFFFF"/>
    <a:srgbClr val="FAC090"/>
    <a:srgbClr val="000000"/>
    <a:srgbClr val="BFBFBF"/>
    <a:srgbClr val="FCB479"/>
    <a:srgbClr val="EF4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2AB52B-DECA-F91B-3309-01ED87685A98}" v="6" dt="2025-07-15T08:52:13.6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8456" autoAdjust="0"/>
  </p:normalViewPr>
  <p:slideViewPr>
    <p:cSldViewPr showGuides="1">
      <p:cViewPr varScale="1">
        <p:scale>
          <a:sx n="76" d="100"/>
          <a:sy n="76" d="100"/>
        </p:scale>
        <p:origin x="2112" y="114"/>
      </p:cViewPr>
      <p:guideLst>
        <p:guide orient="horz" pos="166"/>
        <p:guide orient="horz" pos="5882"/>
        <p:guide orient="horz" pos="620"/>
        <p:guide orient="horz" pos="76"/>
        <p:guide orient="horz" pos="4067"/>
        <p:guide pos="5030"/>
        <p:guide pos="993"/>
        <p:guide pos="131"/>
        <p:guide pos="4576"/>
        <p:guide pos="6300"/>
        <p:guide pos="3624"/>
        <p:guide orient="horz" pos="4974"/>
        <p:guide orient="horz" pos="1482"/>
        <p:guide orient="horz" pos="2162"/>
        <p:guide orient="horz" pos="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91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076D4-20CE-49C6-BB70-376C55062011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6FC7-E501-4E82-8AF8-43E990F2A38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52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03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155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207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258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310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362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413" algn="l" defTabSz="1280103" rtl="0" eaLnBrk="1" latinLnBrk="1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E3367-AAE1-FC09-1DCB-0FE213066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F08E9FE-AAE9-D611-6D1B-345DAB964C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212A637-C752-0B7A-FA65-9C4966BE17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B0DD958-0A3D-7B1B-DEF9-1E6A325B7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661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1A6F3-02EE-08EB-CDC5-AFFE48F9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C986110-3DEF-05CE-0D00-33891E1E98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F6580E6-7DF3-FAFA-FB4E-0F831CEA9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74D8D78-2904-6FC1-5468-AF7DFAED47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565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60FFC-8E87-4FFF-DF79-79EE68111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E827228-9C02-D8C3-C29C-EEC59C7421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6A55358-C944-CEBF-976C-2BF382EC0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149EB8-783E-A882-EAA9-AB41CCB6AC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8969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60FFC-8E87-4FFF-DF79-79EE68111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E827228-9C02-D8C3-C29C-EEC59C7421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6A55358-C944-CEBF-976C-2BF382EC0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149EB8-783E-A882-EAA9-AB41CCB6AC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8969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04950-FA25-F9F9-EE79-7673C89C9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DB5B513-8378-BCBE-81CB-7BCB760B4D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4A2373E-75AA-B6AA-C9E5-BAC1B2BD4B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E3EC28A-423D-E776-597A-06A14789FA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3808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E3BE2-FABF-D9F3-F3C9-83BD4A296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AFBF915-5CEF-AA8A-6CE8-1BA0DBD3C2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7417561-0AE7-BCED-2673-A810483EC4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5CAAC1-ECAD-D249-D6AA-D4BF3E99BB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5117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E389A-DF1D-3583-0A4A-B3BC4DD99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CF7576D-DD9E-6023-1C23-7FAA84C92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B17FD13-5464-BFCE-0E9C-EA5F0748D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8B01952-E206-0593-B6F0-A8D1FF26E9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7854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BF3E4-B8F9-9310-1308-80E0BF3AA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99AC45E-07A5-47C7-F318-ABF643669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3B2D024-6E16-53F0-A529-A7D79F73E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D07CE21-B936-B4B3-0756-DB862CEA14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0946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31E1-F09E-CF0D-E33D-D0357D058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6550210-98A7-6F5D-4025-5AED4AA857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52B05FC-0B70-A7A2-49F8-B1AC0BB5D9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D94D892-6E40-24C8-B2B0-52B50B37A2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543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C94F4-BE69-1C66-9093-04EEA6826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E968CA8-D56D-7D7E-4320-2DD50CD81E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ED51A80-6DA6-4A17-9E12-0BEFCA81C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80E1F9A-2B6E-0F9E-3B5F-9618AA6EBF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208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C8AFC-7E25-10AE-CAE3-3E687F64B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C938368-42C2-B545-3082-7F3077A1F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777FE97-F483-3891-B7F6-F1724A70C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224FCF1-203B-0947-D17C-C0D950FF54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30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DFF6E-5719-040F-E07F-145883118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DBA7737-A87A-6E50-D0E3-7DAB48ED27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ED0145A-BA1A-B641-4EF6-AB8A3BB2A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7AF9BF4-AF11-8DB6-7061-A800A81728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4416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9D974-BFF0-ABB6-8A0E-CBBCD5285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E17B5B4-88C2-885D-5D90-5CB1F78E49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8DE7A6B-9196-F766-5734-9E81DB9B1A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BB40E08-6310-C399-70C8-EA7A79DF42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3396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1A6F3-02EE-08EB-CDC5-AFFE48F9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C986110-3DEF-05CE-0D00-33891E1E98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F6580E6-7DF3-FAFA-FB4E-0F831CEA9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74D8D78-2904-6FC1-5468-AF7DFAED47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6FC7-E501-4E82-8AF8-43E990F2A386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565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2.xml"/><Relationship Id="rId13" Type="http://schemas.openxmlformats.org/officeDocument/2006/relationships/image" Target="../media/image5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tags" Target="../tags/tag2.xml"/><Relationship Id="rId16" Type="http://schemas.openxmlformats.org/officeDocument/2006/relationships/image" Target="../media/image8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3.gif"/><Relationship Id="rId5" Type="http://schemas.openxmlformats.org/officeDocument/2006/relationships/tags" Target="../tags/tag5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3.xml"/><Relationship Id="rId13" Type="http://schemas.openxmlformats.org/officeDocument/2006/relationships/image" Target="../media/image5.png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tags" Target="../tags/tag9.xml"/><Relationship Id="rId16" Type="http://schemas.openxmlformats.org/officeDocument/2006/relationships/image" Target="../media/image8.png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image" Target="../media/image3.gif"/><Relationship Id="rId5" Type="http://schemas.openxmlformats.org/officeDocument/2006/relationships/tags" Target="../tags/tag12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tags" Target="../tags/tag11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4.xml"/><Relationship Id="rId13" Type="http://schemas.openxmlformats.org/officeDocument/2006/relationships/image" Target="../media/image5.png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tags" Target="../tags/tag16.xml"/><Relationship Id="rId16" Type="http://schemas.openxmlformats.org/officeDocument/2006/relationships/image" Target="../media/image8.png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image" Target="../media/image3.gif"/><Relationship Id="rId5" Type="http://schemas.openxmlformats.org/officeDocument/2006/relationships/tags" Target="../tags/tag19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tags" Target="../tags/tag18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5.xml"/><Relationship Id="rId13" Type="http://schemas.openxmlformats.org/officeDocument/2006/relationships/image" Target="../media/image5.png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tags" Target="../tags/tag23.xml"/><Relationship Id="rId16" Type="http://schemas.openxmlformats.org/officeDocument/2006/relationships/image" Target="../media/image8.png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image" Target="../media/image3.gif"/><Relationship Id="rId5" Type="http://schemas.openxmlformats.org/officeDocument/2006/relationships/tags" Target="../tags/tag26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tags" Target="../tags/tag25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13" Type="http://schemas.openxmlformats.org/officeDocument/2006/relationships/image" Target="../media/image5.png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tags" Target="../tags/tag30.xml"/><Relationship Id="rId16" Type="http://schemas.openxmlformats.org/officeDocument/2006/relationships/image" Target="../media/image8.png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11" Type="http://schemas.openxmlformats.org/officeDocument/2006/relationships/image" Target="../media/image3.gif"/><Relationship Id="rId5" Type="http://schemas.openxmlformats.org/officeDocument/2006/relationships/tags" Target="../tags/tag33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tags" Target="../tags/tag32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7.xml"/><Relationship Id="rId13" Type="http://schemas.openxmlformats.org/officeDocument/2006/relationships/image" Target="../media/image5.png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tags" Target="../tags/tag37.xml"/><Relationship Id="rId16" Type="http://schemas.openxmlformats.org/officeDocument/2006/relationships/image" Target="../media/image8.png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11" Type="http://schemas.openxmlformats.org/officeDocument/2006/relationships/image" Target="../media/image3.gif"/><Relationship Id="rId5" Type="http://schemas.openxmlformats.org/officeDocument/2006/relationships/tags" Target="../tags/tag40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tags" Target="../tags/tag39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453390" y="9134475"/>
            <a:ext cx="11894820" cy="30226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8016" tIns="64008" rIns="128016" bIns="64008" anchor="ctr"/>
          <a:lstStyle/>
          <a:p>
            <a:pPr algn="ctr"/>
            <a:endParaRPr lang="ko-KR" altLang="ko-KR" sz="2500" dirty="0"/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453390" y="4800601"/>
            <a:ext cx="11894820" cy="4333875"/>
          </a:xfrm>
          <a:prstGeom prst="rect">
            <a:avLst/>
          </a:prstGeom>
          <a:solidFill>
            <a:srgbClr val="4C8B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8016" tIns="64008" rIns="128016" bIns="64008" anchor="ctr"/>
          <a:lstStyle/>
          <a:p>
            <a:pPr algn="ctr"/>
            <a:endParaRPr lang="ko-KR" altLang="ko-KR" sz="2500" dirty="0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3390" y="4093846"/>
            <a:ext cx="10881360" cy="70675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r>
              <a:rPr lang="en-US" altLang="ko-KR" dirty="0"/>
              <a:t>s</a:t>
            </a:r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3390" y="5305108"/>
            <a:ext cx="8961120" cy="2453640"/>
          </a:xfrm>
        </p:spPr>
        <p:txBody>
          <a:bodyPr>
            <a:normAutofit/>
          </a:bodyPr>
          <a:lstStyle>
            <a:lvl1pPr marL="0" indent="0">
              <a:defRPr sz="1800"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r>
              <a:rPr lang="en-US" altLang="ko-KR"/>
              <a:t> </a:t>
            </a:r>
            <a:r>
              <a:rPr lang="ko-KR" altLang="en-US"/>
              <a:t>마스터 부제목 스타일 편집</a:t>
            </a:r>
          </a:p>
        </p:txBody>
      </p:sp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128905" y="9134475"/>
            <a:ext cx="40538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8016" tIns="64008" rIns="128016" bIns="64008"/>
          <a:lstStyle/>
          <a:p>
            <a:pPr algn="ctr"/>
            <a:r>
              <a:rPr lang="en-US" altLang="ko-KR" sz="1300" dirty="0">
                <a:solidFill>
                  <a:srgbClr val="C0C0C0"/>
                </a:solidFill>
              </a:rPr>
              <a:t>Copyright By Web Planning Dept.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2" y="382314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759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845" indent="0">
              <a:buNone/>
              <a:defRPr sz="3700"/>
            </a:lvl2pPr>
            <a:lvl3pPr marL="1221692" indent="0">
              <a:buNone/>
              <a:defRPr sz="3200"/>
            </a:lvl3pPr>
            <a:lvl4pPr marL="1832539" indent="0">
              <a:buNone/>
              <a:defRPr sz="2700"/>
            </a:lvl4pPr>
            <a:lvl5pPr marL="2443384" indent="0">
              <a:buNone/>
              <a:defRPr sz="2700"/>
            </a:lvl5pPr>
            <a:lvl6pPr marL="3054231" indent="0">
              <a:buNone/>
              <a:defRPr sz="2700"/>
            </a:lvl6pPr>
            <a:lvl7pPr marL="3665077" indent="0">
              <a:buNone/>
              <a:defRPr sz="2700"/>
            </a:lvl7pPr>
            <a:lvl8pPr marL="4275923" indent="0">
              <a:buNone/>
              <a:defRPr sz="2700"/>
            </a:lvl8pPr>
            <a:lvl9pPr marL="4886769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296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2902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539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539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5456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0097" y="6"/>
            <a:ext cx="11321524" cy="360045"/>
          </a:xfrm>
          <a:prstGeom prst="rect">
            <a:avLst/>
          </a:prstGeom>
        </p:spPr>
        <p:txBody>
          <a:bodyPr lIns="122147" tIns="61074" rIns="122147" bIns="61074"/>
          <a:lstStyle>
            <a:lvl1pPr algn="l">
              <a:defRPr sz="1300" b="1" spc="-20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2"/>
          <p:cNvSpPr>
            <a:spLocks noGrp="1"/>
          </p:cNvSpPr>
          <p:nvPr>
            <p:ph type="body" idx="10"/>
          </p:nvPr>
        </p:nvSpPr>
        <p:spPr>
          <a:xfrm>
            <a:off x="1506752" y="7763237"/>
            <a:ext cx="11294857" cy="1838008"/>
          </a:xfrm>
          <a:prstGeom prst="rect">
            <a:avLst/>
          </a:prstGeom>
        </p:spPr>
        <p:txBody>
          <a:bodyPr lIns="122147" tIns="61074" rIns="122147" bIns="61074" anchor="t"/>
          <a:lstStyle>
            <a:lvl1pPr marL="0" indent="0">
              <a:lnSpc>
                <a:spcPct val="150000"/>
              </a:lnSpc>
              <a:buNone/>
              <a:defRPr sz="1100" b="0" spc="-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  <a:lvl2pPr marL="610735" indent="0">
              <a:buNone/>
              <a:defRPr sz="2700" b="1"/>
            </a:lvl2pPr>
            <a:lvl3pPr marL="1221472" indent="0">
              <a:buNone/>
              <a:defRPr sz="2400" b="1"/>
            </a:lvl3pPr>
            <a:lvl4pPr marL="1832209" indent="0">
              <a:buNone/>
              <a:defRPr sz="2100" b="1"/>
            </a:lvl4pPr>
            <a:lvl5pPr marL="2442943" indent="0">
              <a:buNone/>
              <a:defRPr sz="2100" b="1"/>
            </a:lvl5pPr>
            <a:lvl6pPr marL="3053681" indent="0">
              <a:buNone/>
              <a:defRPr sz="2100" b="1"/>
            </a:lvl6pPr>
            <a:lvl7pPr marL="3664417" indent="0">
              <a:buNone/>
              <a:defRPr sz="2100" b="1"/>
            </a:lvl7pPr>
            <a:lvl8pPr marL="4275152" indent="0">
              <a:buNone/>
              <a:defRPr sz="2100" b="1"/>
            </a:lvl8pPr>
            <a:lvl9pPr marL="4885888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직사각형 4"/>
          <p:cNvSpPr/>
          <p:nvPr userDrawn="1"/>
        </p:nvSpPr>
        <p:spPr bwMode="auto">
          <a:xfrm>
            <a:off x="4" y="1542523"/>
            <a:ext cx="12801597" cy="3710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noFill/>
            <a:round/>
            <a:headEnd/>
            <a:tailEnd/>
          </a:ln>
          <a:effectLst/>
        </p:spPr>
        <p:txBody>
          <a:bodyPr wrap="none" lIns="48091" tIns="61074" rIns="48091" bIns="61074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3" name="그룹 5"/>
          <p:cNvGrpSpPr/>
          <p:nvPr userDrawn="1"/>
        </p:nvGrpSpPr>
        <p:grpSpPr>
          <a:xfrm>
            <a:off x="8593198" y="401463"/>
            <a:ext cx="4092414" cy="252892"/>
            <a:chOff x="6090357" y="343877"/>
            <a:chExt cx="2923153" cy="180637"/>
          </a:xfrm>
        </p:grpSpPr>
        <p:sp>
          <p:nvSpPr>
            <p:cNvPr id="7" name="Link Bar"/>
            <p:cNvSpPr>
              <a:spLocks/>
            </p:cNvSpPr>
            <p:nvPr/>
          </p:nvSpPr>
          <p:spPr bwMode="auto">
            <a:xfrm>
              <a:off x="6532041" y="343877"/>
              <a:ext cx="1900959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로그인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회원가입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예약확인∙결제 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고객센터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Drop-Down Box"/>
            <p:cNvGrpSpPr/>
            <p:nvPr>
              <p:custDataLst>
                <p:tags r:id="rId4"/>
              </p:custDataLst>
            </p:nvPr>
          </p:nvGrpSpPr>
          <p:grpSpPr>
            <a:xfrm>
              <a:off x="8435255" y="362514"/>
              <a:ext cx="578255" cy="162000"/>
              <a:chOff x="3828183" y="1428996"/>
              <a:chExt cx="578255" cy="162000"/>
            </a:xfrm>
          </p:grpSpPr>
          <p:sp>
            <p:nvSpPr>
              <p:cNvPr id="12" name="Text Box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828183" y="1428996"/>
                <a:ext cx="432000" cy="162000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2400" rIns="36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o-KR" altLang="en-US" spc="-200" dirty="0">
                    <a:solidFill>
                      <a:srgbClr val="FFFFFF">
                        <a:lumMod val="50000"/>
                      </a:srgbClr>
                    </a:solidFill>
                    <a:latin typeface="Trebuchet MS" pitchFamily="34" charset="0"/>
                    <a:ea typeface="맑은 고딕" pitchFamily="50" charset="-127"/>
                    <a:cs typeface="Calibri" pitchFamily="34" charset="0"/>
                  </a:rPr>
                  <a:t>서울출발</a:t>
                </a:r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Trebuchet MS" pitchFamily="34" charset="0"/>
                  <a:ea typeface="맑은 고딕" pitchFamily="50" charset="-127"/>
                  <a:cs typeface="Calibri" pitchFamily="34" charset="0"/>
                </a:endParaRPr>
              </a:p>
            </p:txBody>
          </p:sp>
          <p:sp>
            <p:nvSpPr>
              <p:cNvPr id="13" name="Drop-Down Arrow Box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262438" y="1428996"/>
                <a:ext cx="144000" cy="16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2400" rIns="162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4" name="Drop-Down Arrow"/>
              <p:cNvSpPr/>
              <p:nvPr>
                <p:custDataLst>
                  <p:tags r:id="rId7"/>
                </p:custDataLst>
              </p:nvPr>
            </p:nvSpPr>
            <p:spPr>
              <a:xfrm rot="10800000">
                <a:off x="4289045" y="1490075"/>
                <a:ext cx="74231" cy="63991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8" name="그룹 8"/>
            <p:cNvGrpSpPr/>
            <p:nvPr/>
          </p:nvGrpSpPr>
          <p:grpSpPr>
            <a:xfrm>
              <a:off x="6090357" y="349619"/>
              <a:ext cx="760773" cy="167650"/>
              <a:chOff x="595152" y="705827"/>
              <a:chExt cx="760773" cy="16765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52" y="738894"/>
                <a:ext cx="123825" cy="123825"/>
              </a:xfrm>
              <a:prstGeom prst="rect">
                <a:avLst/>
              </a:prstGeom>
            </p:spPr>
          </p:pic>
          <p:sp>
            <p:nvSpPr>
              <p:cNvPr id="11" name="Link Bar"/>
              <p:cNvSpPr>
                <a:spLocks/>
              </p:cNvSpPr>
              <p:nvPr/>
            </p:nvSpPr>
            <p:spPr bwMode="auto">
              <a:xfrm>
                <a:off x="674887" y="705827"/>
                <a:ext cx="681038" cy="16765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6350" cap="flat" cmpd="sng" algn="ctr">
                    <a:solidFill>
                      <a:srgbClr val="FFFFFF"/>
                    </a:solidFill>
                    <a:prstDash val="soli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ko-KR" altLang="en-US" sz="1100" spc="-200" dirty="0" err="1">
                    <a:solidFill>
                      <a:srgbClr val="FF99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모바일앱</a:t>
                </a:r>
                <a:endParaRPr kumimoji="1" lang="en-US" altLang="ko-KR" sz="1100" u="sng" spc="-200" dirty="0">
                  <a:solidFill>
                    <a:srgbClr val="FF99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9" name="그룹 14"/>
          <p:cNvGrpSpPr/>
          <p:nvPr userDrawn="1"/>
        </p:nvGrpSpPr>
        <p:grpSpPr>
          <a:xfrm>
            <a:off x="1718597" y="997097"/>
            <a:ext cx="4487591" cy="293721"/>
            <a:chOff x="3158404" y="893142"/>
            <a:chExt cx="3205422" cy="209801"/>
          </a:xfrm>
        </p:grpSpPr>
        <p:grpSp>
          <p:nvGrpSpPr>
            <p:cNvPr id="15" name="Search Box"/>
            <p:cNvGrpSpPr/>
            <p:nvPr>
              <p:custDataLst>
                <p:tags r:id="rId1"/>
              </p:custDataLst>
            </p:nvPr>
          </p:nvGrpSpPr>
          <p:grpSpPr>
            <a:xfrm>
              <a:off x="4386790" y="900705"/>
              <a:ext cx="1977036" cy="178643"/>
              <a:chOff x="2005983" y="2461637"/>
              <a:chExt cx="2176930" cy="122443"/>
            </a:xfrm>
          </p:grpSpPr>
          <p:sp>
            <p:nvSpPr>
              <p:cNvPr id="18" name="Text Box"/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005983" y="2461637"/>
                <a:ext cx="2176930" cy="122443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ctr" anchorCtr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i="1" dirty="0">
                  <a:ln>
                    <a:solidFill>
                      <a:srgbClr val="FF9900"/>
                    </a:solidFill>
                  </a:ln>
                  <a:solidFill>
                    <a:srgbClr val="727272"/>
                  </a:solidFill>
                  <a:latin typeface="Calibri"/>
                </a:endParaRPr>
              </a:p>
            </p:txBody>
          </p:sp>
          <p:sp>
            <p:nvSpPr>
              <p:cNvPr id="19" name="Search Icon"/>
              <p:cNvSpPr>
                <a:spLocks noEditPoint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985576" y="2478446"/>
                <a:ext cx="142704" cy="88828"/>
              </a:xfrm>
              <a:custGeom>
                <a:avLst/>
                <a:gdLst>
                  <a:gd name="T0" fmla="*/ 117 w 315"/>
                  <a:gd name="T1" fmla="*/ 0 h 343"/>
                  <a:gd name="T2" fmla="*/ 0 w 315"/>
                  <a:gd name="T3" fmla="*/ 117 h 343"/>
                  <a:gd name="T4" fmla="*/ 117 w 315"/>
                  <a:gd name="T5" fmla="*/ 232 h 343"/>
                  <a:gd name="T6" fmla="*/ 232 w 315"/>
                  <a:gd name="T7" fmla="*/ 117 h 343"/>
                  <a:gd name="T8" fmla="*/ 117 w 315"/>
                  <a:gd name="T9" fmla="*/ 0 h 343"/>
                  <a:gd name="T10" fmla="*/ 117 w 315"/>
                  <a:gd name="T11" fmla="*/ 26 h 343"/>
                  <a:gd name="T12" fmla="*/ 208 w 315"/>
                  <a:gd name="T13" fmla="*/ 117 h 343"/>
                  <a:gd name="T14" fmla="*/ 117 w 315"/>
                  <a:gd name="T15" fmla="*/ 207 h 343"/>
                  <a:gd name="T16" fmla="*/ 26 w 315"/>
                  <a:gd name="T17" fmla="*/ 117 h 343"/>
                  <a:gd name="T18" fmla="*/ 117 w 315"/>
                  <a:gd name="T19" fmla="*/ 26 h 343"/>
                  <a:gd name="T20" fmla="*/ 218 w 315"/>
                  <a:gd name="T21" fmla="*/ 196 h 343"/>
                  <a:gd name="T22" fmla="*/ 184 w 315"/>
                  <a:gd name="T23" fmla="*/ 226 h 343"/>
                  <a:gd name="T24" fmla="*/ 186 w 315"/>
                  <a:gd name="T25" fmla="*/ 228 h 343"/>
                  <a:gd name="T26" fmla="*/ 271 w 315"/>
                  <a:gd name="T27" fmla="*/ 331 h 343"/>
                  <a:gd name="T28" fmla="*/ 305 w 315"/>
                  <a:gd name="T29" fmla="*/ 335 h 343"/>
                  <a:gd name="T30" fmla="*/ 306 w 315"/>
                  <a:gd name="T31" fmla="*/ 301 h 343"/>
                  <a:gd name="T32" fmla="*/ 221 w 315"/>
                  <a:gd name="T33" fmla="*/ 199 h 343"/>
                  <a:gd name="T34" fmla="*/ 218 w 315"/>
                  <a:gd name="T35" fmla="*/ 196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15" h="343">
                    <a:moveTo>
                      <a:pt x="117" y="0"/>
                    </a:moveTo>
                    <a:cubicBezTo>
                      <a:pt x="53" y="0"/>
                      <a:pt x="0" y="53"/>
                      <a:pt x="0" y="117"/>
                    </a:cubicBezTo>
                    <a:cubicBezTo>
                      <a:pt x="0" y="181"/>
                      <a:pt x="53" y="232"/>
                      <a:pt x="117" y="232"/>
                    </a:cubicBezTo>
                    <a:cubicBezTo>
                      <a:pt x="181" y="232"/>
                      <a:pt x="232" y="181"/>
                      <a:pt x="232" y="117"/>
                    </a:cubicBezTo>
                    <a:cubicBezTo>
                      <a:pt x="232" y="53"/>
                      <a:pt x="181" y="0"/>
                      <a:pt x="117" y="0"/>
                    </a:cubicBezTo>
                    <a:close/>
                    <a:moveTo>
                      <a:pt x="117" y="26"/>
                    </a:moveTo>
                    <a:cubicBezTo>
                      <a:pt x="167" y="26"/>
                      <a:pt x="208" y="66"/>
                      <a:pt x="208" y="117"/>
                    </a:cubicBezTo>
                    <a:cubicBezTo>
                      <a:pt x="208" y="167"/>
                      <a:pt x="167" y="207"/>
                      <a:pt x="117" y="207"/>
                    </a:cubicBezTo>
                    <a:cubicBezTo>
                      <a:pt x="67" y="207"/>
                      <a:pt x="26" y="167"/>
                      <a:pt x="26" y="117"/>
                    </a:cubicBezTo>
                    <a:cubicBezTo>
                      <a:pt x="26" y="66"/>
                      <a:pt x="67" y="26"/>
                      <a:pt x="117" y="26"/>
                    </a:cubicBezTo>
                    <a:close/>
                    <a:moveTo>
                      <a:pt x="218" y="196"/>
                    </a:moveTo>
                    <a:cubicBezTo>
                      <a:pt x="208" y="208"/>
                      <a:pt x="197" y="218"/>
                      <a:pt x="184" y="226"/>
                    </a:cubicBezTo>
                    <a:lnTo>
                      <a:pt x="186" y="228"/>
                    </a:lnTo>
                    <a:lnTo>
                      <a:pt x="271" y="331"/>
                    </a:lnTo>
                    <a:cubicBezTo>
                      <a:pt x="279" y="341"/>
                      <a:pt x="296" y="343"/>
                      <a:pt x="305" y="335"/>
                    </a:cubicBezTo>
                    <a:cubicBezTo>
                      <a:pt x="315" y="326"/>
                      <a:pt x="315" y="309"/>
                      <a:pt x="306" y="301"/>
                    </a:cubicBezTo>
                    <a:lnTo>
                      <a:pt x="221" y="199"/>
                    </a:lnTo>
                    <a:lnTo>
                      <a:pt x="218" y="196"/>
                    </a:lnTo>
                    <a:close/>
                  </a:path>
                </a:pathLst>
              </a:custGeom>
              <a:solidFill>
                <a:srgbClr val="26262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dirty="0">
                  <a:solidFill>
                    <a:srgbClr val="262626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404" y="893142"/>
              <a:ext cx="885825" cy="209801"/>
            </a:xfrm>
            <a:prstGeom prst="rect">
              <a:avLst/>
            </a:prstGeom>
          </p:spPr>
        </p:pic>
      </p:grpSp>
      <p:cxnSp>
        <p:nvCxnSpPr>
          <p:cNvPr id="20" name="직선 연결선 19"/>
          <p:cNvCxnSpPr/>
          <p:nvPr userDrawn="1"/>
        </p:nvCxnSpPr>
        <p:spPr bwMode="auto">
          <a:xfrm>
            <a:off x="0" y="713782"/>
            <a:ext cx="128016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Link Bar"/>
          <p:cNvSpPr>
            <a:spLocks/>
          </p:cNvSpPr>
          <p:nvPr userDrawn="1"/>
        </p:nvSpPr>
        <p:spPr bwMode="auto">
          <a:xfrm>
            <a:off x="2000498" y="1559737"/>
            <a:ext cx="715919" cy="272071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Link Bar"/>
          <p:cNvSpPr>
            <a:spLocks/>
          </p:cNvSpPr>
          <p:nvPr userDrawn="1"/>
        </p:nvSpPr>
        <p:spPr bwMode="auto">
          <a:xfrm>
            <a:off x="2480232" y="1579724"/>
            <a:ext cx="3280489" cy="263927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패키지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패스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티켓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6" name="그룹 24"/>
          <p:cNvGrpSpPr/>
          <p:nvPr userDrawn="1"/>
        </p:nvGrpSpPr>
        <p:grpSpPr>
          <a:xfrm>
            <a:off x="166709" y="414798"/>
            <a:ext cx="2913698" cy="234710"/>
            <a:chOff x="119062" y="362928"/>
            <a:chExt cx="2081213" cy="167650"/>
          </a:xfrm>
        </p:grpSpPr>
        <p:sp>
          <p:nvSpPr>
            <p:cNvPr id="26" name="Link Bar"/>
            <p:cNvSpPr>
              <a:spLocks/>
            </p:cNvSpPr>
            <p:nvPr/>
          </p:nvSpPr>
          <p:spPr bwMode="auto">
            <a:xfrm>
              <a:off x="195262" y="362928"/>
              <a:ext cx="2005013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여행정보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맞춤여행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기업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/</a:t>
              </a:r>
              <a:r>
                <a:rPr kumimoji="1" lang="ko-KR" altLang="en-US" sz="1100" spc="-20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학단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이벤트 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062" y="404812"/>
              <a:ext cx="123825" cy="123825"/>
            </a:xfrm>
            <a:prstGeom prst="rect">
              <a:avLst/>
            </a:prstGeom>
          </p:spPr>
        </p:pic>
      </p:grpSp>
      <p:sp>
        <p:nvSpPr>
          <p:cNvPr id="49" name="직사각형 48"/>
          <p:cNvSpPr/>
          <p:nvPr userDrawn="1"/>
        </p:nvSpPr>
        <p:spPr bwMode="auto">
          <a:xfrm>
            <a:off x="1594046" y="1542478"/>
            <a:ext cx="384433" cy="371053"/>
          </a:xfrm>
          <a:prstGeom prst="rect">
            <a:avLst/>
          </a:prstGeom>
          <a:solidFill>
            <a:srgbClr val="E60210"/>
          </a:solidFill>
          <a:ln w="6350">
            <a:noFill/>
            <a:round/>
            <a:headEnd/>
            <a:tailEnd/>
          </a:ln>
          <a:effectLst/>
        </p:spPr>
        <p:txBody>
          <a:bodyPr wrap="none" lIns="48091" tIns="61074" rIns="48091" bIns="61074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22" name="그룹 49"/>
          <p:cNvGrpSpPr/>
          <p:nvPr userDrawn="1"/>
        </p:nvGrpSpPr>
        <p:grpSpPr>
          <a:xfrm>
            <a:off x="1664234" y="1640547"/>
            <a:ext cx="226800" cy="167224"/>
            <a:chOff x="4029074" y="1369686"/>
            <a:chExt cx="180000" cy="119446"/>
          </a:xfrm>
        </p:grpSpPr>
        <p:cxnSp>
          <p:nvCxnSpPr>
            <p:cNvPr id="51" name="직선 연결선 50"/>
            <p:cNvCxnSpPr/>
            <p:nvPr/>
          </p:nvCxnSpPr>
          <p:spPr bwMode="auto">
            <a:xfrm>
              <a:off x="4029074" y="1369686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4029074" y="1430484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직선 연결선 52"/>
            <p:cNvCxnSpPr/>
            <p:nvPr/>
          </p:nvCxnSpPr>
          <p:spPr bwMode="auto">
            <a:xfrm>
              <a:off x="4029074" y="1487218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6" name="Link Bar"/>
          <p:cNvSpPr>
            <a:spLocks/>
          </p:cNvSpPr>
          <p:nvPr userDrawn="1"/>
        </p:nvSpPr>
        <p:spPr bwMode="auto">
          <a:xfrm>
            <a:off x="7114510" y="1026263"/>
            <a:ext cx="1068178" cy="22590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56"/>
          <p:cNvGrpSpPr/>
          <p:nvPr userDrawn="1"/>
        </p:nvGrpSpPr>
        <p:grpSpPr>
          <a:xfrm>
            <a:off x="10502005" y="1035640"/>
            <a:ext cx="243343" cy="243342"/>
            <a:chOff x="6787304" y="695325"/>
            <a:chExt cx="306708" cy="306708"/>
          </a:xfrm>
        </p:grpSpPr>
        <p:sp>
          <p:nvSpPr>
            <p:cNvPr id="58" name="타원 57"/>
            <p:cNvSpPr/>
            <p:nvPr/>
          </p:nvSpPr>
          <p:spPr bwMode="auto">
            <a:xfrm>
              <a:off x="678730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578" y="762453"/>
              <a:ext cx="187711" cy="183019"/>
            </a:xfrm>
            <a:prstGeom prst="rect">
              <a:avLst/>
            </a:prstGeom>
          </p:spPr>
        </p:pic>
      </p:grpSp>
      <p:grpSp>
        <p:nvGrpSpPr>
          <p:cNvPr id="25" name="그룹 59"/>
          <p:cNvGrpSpPr/>
          <p:nvPr userDrawn="1"/>
        </p:nvGrpSpPr>
        <p:grpSpPr>
          <a:xfrm>
            <a:off x="9729339" y="1035640"/>
            <a:ext cx="243343" cy="243342"/>
            <a:chOff x="6484915" y="695325"/>
            <a:chExt cx="306708" cy="306708"/>
          </a:xfrm>
        </p:grpSpPr>
        <p:sp>
          <p:nvSpPr>
            <p:cNvPr id="61" name="타원 60"/>
            <p:cNvSpPr/>
            <p:nvPr/>
          </p:nvSpPr>
          <p:spPr bwMode="auto">
            <a:xfrm>
              <a:off x="6484915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13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4419" y="738227"/>
              <a:ext cx="145477" cy="211177"/>
            </a:xfrm>
            <a:prstGeom prst="rect">
              <a:avLst/>
            </a:prstGeom>
          </p:spPr>
        </p:pic>
      </p:grpSp>
      <p:grpSp>
        <p:nvGrpSpPr>
          <p:cNvPr id="28" name="그룹 62"/>
          <p:cNvGrpSpPr/>
          <p:nvPr userDrawn="1"/>
        </p:nvGrpSpPr>
        <p:grpSpPr>
          <a:xfrm>
            <a:off x="8967414" y="1022140"/>
            <a:ext cx="243343" cy="243342"/>
            <a:chOff x="6077484" y="695325"/>
            <a:chExt cx="306708" cy="306708"/>
          </a:xfrm>
        </p:grpSpPr>
        <p:sp>
          <p:nvSpPr>
            <p:cNvPr id="64" name="타원 63"/>
            <p:cNvSpPr/>
            <p:nvPr/>
          </p:nvSpPr>
          <p:spPr bwMode="auto">
            <a:xfrm>
              <a:off x="607748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14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3337" y="782665"/>
              <a:ext cx="150171" cy="159555"/>
            </a:xfrm>
            <a:prstGeom prst="rect">
              <a:avLst/>
            </a:prstGeom>
          </p:spPr>
        </p:pic>
      </p:grpSp>
      <p:grpSp>
        <p:nvGrpSpPr>
          <p:cNvPr id="29" name="그룹 65"/>
          <p:cNvGrpSpPr/>
          <p:nvPr userDrawn="1"/>
        </p:nvGrpSpPr>
        <p:grpSpPr>
          <a:xfrm>
            <a:off x="7998857" y="1035640"/>
            <a:ext cx="243343" cy="243342"/>
            <a:chOff x="7168586" y="695325"/>
            <a:chExt cx="306708" cy="306708"/>
          </a:xfrm>
        </p:grpSpPr>
        <p:sp>
          <p:nvSpPr>
            <p:cNvPr id="67" name="타원 66"/>
            <p:cNvSpPr/>
            <p:nvPr/>
          </p:nvSpPr>
          <p:spPr bwMode="auto">
            <a:xfrm>
              <a:off x="7168586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8" name="그림 67"/>
            <p:cNvPicPr>
              <a:picLocks noChangeAspect="1"/>
            </p:cNvPicPr>
            <p:nvPr/>
          </p:nvPicPr>
          <p:blipFill>
            <a:blip r:embed="rId15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0037" y="773830"/>
              <a:ext cx="183019" cy="159555"/>
            </a:xfrm>
            <a:prstGeom prst="rect">
              <a:avLst/>
            </a:prstGeom>
          </p:spPr>
        </p:pic>
      </p:grpSp>
      <p:grpSp>
        <p:nvGrpSpPr>
          <p:cNvPr id="30" name="그룹 68"/>
          <p:cNvGrpSpPr/>
          <p:nvPr userDrawn="1"/>
        </p:nvGrpSpPr>
        <p:grpSpPr>
          <a:xfrm>
            <a:off x="7112325" y="1025293"/>
            <a:ext cx="243344" cy="243342"/>
            <a:chOff x="5561461" y="695325"/>
            <a:chExt cx="306708" cy="306708"/>
          </a:xfrm>
        </p:grpSpPr>
        <p:sp>
          <p:nvSpPr>
            <p:cNvPr id="70" name="타원 69"/>
            <p:cNvSpPr/>
            <p:nvPr/>
          </p:nvSpPr>
          <p:spPr bwMode="auto">
            <a:xfrm>
              <a:off x="5561461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71" name="그림 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5804" y="752918"/>
              <a:ext cx="229230" cy="196483"/>
            </a:xfrm>
            <a:prstGeom prst="rect">
              <a:avLst/>
            </a:prstGeom>
          </p:spPr>
        </p:pic>
      </p:grpSp>
      <p:sp>
        <p:nvSpPr>
          <p:cNvPr id="72" name="Link Bar"/>
          <p:cNvSpPr>
            <a:spLocks/>
          </p:cNvSpPr>
          <p:nvPr userDrawn="1"/>
        </p:nvSpPr>
        <p:spPr bwMode="auto">
          <a:xfrm>
            <a:off x="9006356" y="1026263"/>
            <a:ext cx="777589" cy="22590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허니문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Link Bar"/>
          <p:cNvSpPr>
            <a:spLocks/>
          </p:cNvSpPr>
          <p:nvPr userDrawn="1"/>
        </p:nvSpPr>
        <p:spPr bwMode="auto">
          <a:xfrm>
            <a:off x="9824435" y="1026263"/>
            <a:ext cx="578260" cy="22590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골프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Link Bar"/>
          <p:cNvSpPr>
            <a:spLocks/>
          </p:cNvSpPr>
          <p:nvPr userDrawn="1"/>
        </p:nvSpPr>
        <p:spPr bwMode="auto">
          <a:xfrm>
            <a:off x="10578823" y="1026263"/>
            <a:ext cx="674313" cy="22590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크루즈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5" name="Link Bar"/>
          <p:cNvSpPr>
            <a:spLocks/>
          </p:cNvSpPr>
          <p:nvPr userDrawn="1"/>
        </p:nvSpPr>
        <p:spPr bwMode="auto">
          <a:xfrm>
            <a:off x="8080542" y="1026263"/>
            <a:ext cx="952794" cy="22590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키즈투어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태교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6" name="Link Bar"/>
          <p:cNvSpPr>
            <a:spLocks/>
          </p:cNvSpPr>
          <p:nvPr userDrawn="1"/>
        </p:nvSpPr>
        <p:spPr bwMode="auto">
          <a:xfrm>
            <a:off x="6366984" y="1559737"/>
            <a:ext cx="1028833" cy="272071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Link Bar"/>
          <p:cNvSpPr>
            <a:spLocks/>
          </p:cNvSpPr>
          <p:nvPr userDrawn="1"/>
        </p:nvSpPr>
        <p:spPr bwMode="auto">
          <a:xfrm>
            <a:off x="6867461" y="1579678"/>
            <a:ext cx="3083951" cy="263927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79" tIns="43280" rIns="96179" bIns="4328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제주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내륙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섬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숙박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입장권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60" y="1579129"/>
            <a:ext cx="855849" cy="30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0096" y="8"/>
            <a:ext cx="11321524" cy="360045"/>
          </a:xfrm>
          <a:prstGeom prst="rect">
            <a:avLst/>
          </a:prstGeom>
        </p:spPr>
        <p:txBody>
          <a:bodyPr lIns="122124" tIns="61064" rIns="122124" bIns="61064"/>
          <a:lstStyle>
            <a:lvl1pPr algn="l">
              <a:defRPr sz="1300" b="1" spc="-20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2"/>
          <p:cNvSpPr>
            <a:spLocks noGrp="1"/>
          </p:cNvSpPr>
          <p:nvPr>
            <p:ph type="body" idx="10"/>
          </p:nvPr>
        </p:nvSpPr>
        <p:spPr>
          <a:xfrm>
            <a:off x="1506752" y="7763233"/>
            <a:ext cx="11294857" cy="1838008"/>
          </a:xfrm>
          <a:prstGeom prst="rect">
            <a:avLst/>
          </a:prstGeom>
        </p:spPr>
        <p:txBody>
          <a:bodyPr lIns="122124" tIns="61064" rIns="122124" bIns="61064" anchor="t"/>
          <a:lstStyle>
            <a:lvl1pPr marL="0" indent="0">
              <a:lnSpc>
                <a:spcPct val="150000"/>
              </a:lnSpc>
              <a:buNone/>
              <a:defRPr sz="1100" b="0" spc="-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  <a:lvl2pPr marL="610625" indent="0">
              <a:buNone/>
              <a:defRPr sz="2700" b="1"/>
            </a:lvl2pPr>
            <a:lvl3pPr marL="1221251" indent="0">
              <a:buNone/>
              <a:defRPr sz="2400" b="1"/>
            </a:lvl3pPr>
            <a:lvl4pPr marL="1831879" indent="0">
              <a:buNone/>
              <a:defRPr sz="2100" b="1"/>
            </a:lvl4pPr>
            <a:lvl5pPr marL="2442503" indent="0">
              <a:buNone/>
              <a:defRPr sz="2100" b="1"/>
            </a:lvl5pPr>
            <a:lvl6pPr marL="3053130" indent="0">
              <a:buNone/>
              <a:defRPr sz="2100" b="1"/>
            </a:lvl6pPr>
            <a:lvl7pPr marL="3663756" indent="0">
              <a:buNone/>
              <a:defRPr sz="2100" b="1"/>
            </a:lvl7pPr>
            <a:lvl8pPr marL="4274381" indent="0">
              <a:buNone/>
              <a:defRPr sz="2100" b="1"/>
            </a:lvl8pPr>
            <a:lvl9pPr marL="4885006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직사각형 4"/>
          <p:cNvSpPr/>
          <p:nvPr userDrawn="1"/>
        </p:nvSpPr>
        <p:spPr bwMode="auto">
          <a:xfrm>
            <a:off x="4" y="1542519"/>
            <a:ext cx="12801597" cy="3710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noFill/>
            <a:round/>
            <a:headEnd/>
            <a:tailEnd/>
          </a:ln>
          <a:effectLst/>
        </p:spPr>
        <p:txBody>
          <a:bodyPr wrap="none" lIns="48083" tIns="61064" rIns="48083" bIns="61064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3" name="그룹 5"/>
          <p:cNvGrpSpPr/>
          <p:nvPr userDrawn="1"/>
        </p:nvGrpSpPr>
        <p:grpSpPr>
          <a:xfrm>
            <a:off x="8593198" y="401463"/>
            <a:ext cx="4092414" cy="252892"/>
            <a:chOff x="6090357" y="343877"/>
            <a:chExt cx="2923153" cy="180637"/>
          </a:xfrm>
        </p:grpSpPr>
        <p:sp>
          <p:nvSpPr>
            <p:cNvPr id="7" name="Link Bar"/>
            <p:cNvSpPr>
              <a:spLocks/>
            </p:cNvSpPr>
            <p:nvPr/>
          </p:nvSpPr>
          <p:spPr bwMode="auto">
            <a:xfrm>
              <a:off x="6532041" y="343877"/>
              <a:ext cx="1900959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로그인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회원가입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예약확인∙결제 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고객센터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Drop-Down Box"/>
            <p:cNvGrpSpPr/>
            <p:nvPr>
              <p:custDataLst>
                <p:tags r:id="rId4"/>
              </p:custDataLst>
            </p:nvPr>
          </p:nvGrpSpPr>
          <p:grpSpPr>
            <a:xfrm>
              <a:off x="8435255" y="362514"/>
              <a:ext cx="578255" cy="162000"/>
              <a:chOff x="3828183" y="1428996"/>
              <a:chExt cx="578255" cy="162000"/>
            </a:xfrm>
          </p:grpSpPr>
          <p:sp>
            <p:nvSpPr>
              <p:cNvPr id="12" name="Text Box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828183" y="1428996"/>
                <a:ext cx="432000" cy="162000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2400" rIns="36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o-KR" altLang="en-US" spc="-200" dirty="0">
                    <a:solidFill>
                      <a:srgbClr val="FFFFFF">
                        <a:lumMod val="50000"/>
                      </a:srgbClr>
                    </a:solidFill>
                    <a:latin typeface="Trebuchet MS" pitchFamily="34" charset="0"/>
                    <a:ea typeface="맑은 고딕" pitchFamily="50" charset="-127"/>
                    <a:cs typeface="Calibri" pitchFamily="34" charset="0"/>
                  </a:rPr>
                  <a:t>서울출발</a:t>
                </a:r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Trebuchet MS" pitchFamily="34" charset="0"/>
                  <a:ea typeface="맑은 고딕" pitchFamily="50" charset="-127"/>
                  <a:cs typeface="Calibri" pitchFamily="34" charset="0"/>
                </a:endParaRPr>
              </a:p>
            </p:txBody>
          </p:sp>
          <p:sp>
            <p:nvSpPr>
              <p:cNvPr id="13" name="Drop-Down Arrow Box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262438" y="1428996"/>
                <a:ext cx="144000" cy="16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2400" rIns="162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4" name="Drop-Down Arrow"/>
              <p:cNvSpPr/>
              <p:nvPr>
                <p:custDataLst>
                  <p:tags r:id="rId7"/>
                </p:custDataLst>
              </p:nvPr>
            </p:nvSpPr>
            <p:spPr>
              <a:xfrm rot="10800000">
                <a:off x="4289045" y="1490075"/>
                <a:ext cx="74231" cy="63991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8" name="그룹 8"/>
            <p:cNvGrpSpPr/>
            <p:nvPr/>
          </p:nvGrpSpPr>
          <p:grpSpPr>
            <a:xfrm>
              <a:off x="6090357" y="349619"/>
              <a:ext cx="760773" cy="167650"/>
              <a:chOff x="595152" y="705827"/>
              <a:chExt cx="760773" cy="16765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52" y="738894"/>
                <a:ext cx="123825" cy="123825"/>
              </a:xfrm>
              <a:prstGeom prst="rect">
                <a:avLst/>
              </a:prstGeom>
            </p:spPr>
          </p:pic>
          <p:sp>
            <p:nvSpPr>
              <p:cNvPr id="11" name="Link Bar"/>
              <p:cNvSpPr>
                <a:spLocks/>
              </p:cNvSpPr>
              <p:nvPr/>
            </p:nvSpPr>
            <p:spPr bwMode="auto">
              <a:xfrm>
                <a:off x="674887" y="705827"/>
                <a:ext cx="681038" cy="16765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6350" cap="flat" cmpd="sng" algn="ctr">
                    <a:solidFill>
                      <a:srgbClr val="FFFFFF"/>
                    </a:solidFill>
                    <a:prstDash val="soli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ko-KR" altLang="en-US" sz="1100" spc="-200" dirty="0" err="1">
                    <a:solidFill>
                      <a:srgbClr val="FF99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모바일앱</a:t>
                </a:r>
                <a:endParaRPr kumimoji="1" lang="en-US" altLang="ko-KR" sz="1100" u="sng" spc="-200" dirty="0">
                  <a:solidFill>
                    <a:srgbClr val="FF99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9" name="그룹 14"/>
          <p:cNvGrpSpPr/>
          <p:nvPr userDrawn="1"/>
        </p:nvGrpSpPr>
        <p:grpSpPr>
          <a:xfrm>
            <a:off x="1718598" y="997094"/>
            <a:ext cx="4487591" cy="293721"/>
            <a:chOff x="3158404" y="893142"/>
            <a:chExt cx="3205422" cy="209801"/>
          </a:xfrm>
        </p:grpSpPr>
        <p:grpSp>
          <p:nvGrpSpPr>
            <p:cNvPr id="15" name="Search Box"/>
            <p:cNvGrpSpPr/>
            <p:nvPr>
              <p:custDataLst>
                <p:tags r:id="rId1"/>
              </p:custDataLst>
            </p:nvPr>
          </p:nvGrpSpPr>
          <p:grpSpPr>
            <a:xfrm>
              <a:off x="4386790" y="900705"/>
              <a:ext cx="1977036" cy="178643"/>
              <a:chOff x="2005983" y="2461637"/>
              <a:chExt cx="2176930" cy="122443"/>
            </a:xfrm>
          </p:grpSpPr>
          <p:sp>
            <p:nvSpPr>
              <p:cNvPr id="18" name="Text Box"/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005983" y="2461637"/>
                <a:ext cx="2176930" cy="122443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ctr" anchorCtr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i="1" dirty="0">
                  <a:ln>
                    <a:solidFill>
                      <a:srgbClr val="FF9900"/>
                    </a:solidFill>
                  </a:ln>
                  <a:solidFill>
                    <a:srgbClr val="727272"/>
                  </a:solidFill>
                  <a:latin typeface="Calibri"/>
                </a:endParaRPr>
              </a:p>
            </p:txBody>
          </p:sp>
          <p:sp>
            <p:nvSpPr>
              <p:cNvPr id="19" name="Search Icon"/>
              <p:cNvSpPr>
                <a:spLocks noEditPoint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985576" y="2478446"/>
                <a:ext cx="142704" cy="88828"/>
              </a:xfrm>
              <a:custGeom>
                <a:avLst/>
                <a:gdLst>
                  <a:gd name="T0" fmla="*/ 117 w 315"/>
                  <a:gd name="T1" fmla="*/ 0 h 343"/>
                  <a:gd name="T2" fmla="*/ 0 w 315"/>
                  <a:gd name="T3" fmla="*/ 117 h 343"/>
                  <a:gd name="T4" fmla="*/ 117 w 315"/>
                  <a:gd name="T5" fmla="*/ 232 h 343"/>
                  <a:gd name="T6" fmla="*/ 232 w 315"/>
                  <a:gd name="T7" fmla="*/ 117 h 343"/>
                  <a:gd name="T8" fmla="*/ 117 w 315"/>
                  <a:gd name="T9" fmla="*/ 0 h 343"/>
                  <a:gd name="T10" fmla="*/ 117 w 315"/>
                  <a:gd name="T11" fmla="*/ 26 h 343"/>
                  <a:gd name="T12" fmla="*/ 208 w 315"/>
                  <a:gd name="T13" fmla="*/ 117 h 343"/>
                  <a:gd name="T14" fmla="*/ 117 w 315"/>
                  <a:gd name="T15" fmla="*/ 207 h 343"/>
                  <a:gd name="T16" fmla="*/ 26 w 315"/>
                  <a:gd name="T17" fmla="*/ 117 h 343"/>
                  <a:gd name="T18" fmla="*/ 117 w 315"/>
                  <a:gd name="T19" fmla="*/ 26 h 343"/>
                  <a:gd name="T20" fmla="*/ 218 w 315"/>
                  <a:gd name="T21" fmla="*/ 196 h 343"/>
                  <a:gd name="T22" fmla="*/ 184 w 315"/>
                  <a:gd name="T23" fmla="*/ 226 h 343"/>
                  <a:gd name="T24" fmla="*/ 186 w 315"/>
                  <a:gd name="T25" fmla="*/ 228 h 343"/>
                  <a:gd name="T26" fmla="*/ 271 w 315"/>
                  <a:gd name="T27" fmla="*/ 331 h 343"/>
                  <a:gd name="T28" fmla="*/ 305 w 315"/>
                  <a:gd name="T29" fmla="*/ 335 h 343"/>
                  <a:gd name="T30" fmla="*/ 306 w 315"/>
                  <a:gd name="T31" fmla="*/ 301 h 343"/>
                  <a:gd name="T32" fmla="*/ 221 w 315"/>
                  <a:gd name="T33" fmla="*/ 199 h 343"/>
                  <a:gd name="T34" fmla="*/ 218 w 315"/>
                  <a:gd name="T35" fmla="*/ 196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15" h="343">
                    <a:moveTo>
                      <a:pt x="117" y="0"/>
                    </a:moveTo>
                    <a:cubicBezTo>
                      <a:pt x="53" y="0"/>
                      <a:pt x="0" y="53"/>
                      <a:pt x="0" y="117"/>
                    </a:cubicBezTo>
                    <a:cubicBezTo>
                      <a:pt x="0" y="181"/>
                      <a:pt x="53" y="232"/>
                      <a:pt x="117" y="232"/>
                    </a:cubicBezTo>
                    <a:cubicBezTo>
                      <a:pt x="181" y="232"/>
                      <a:pt x="232" y="181"/>
                      <a:pt x="232" y="117"/>
                    </a:cubicBezTo>
                    <a:cubicBezTo>
                      <a:pt x="232" y="53"/>
                      <a:pt x="181" y="0"/>
                      <a:pt x="117" y="0"/>
                    </a:cubicBezTo>
                    <a:close/>
                    <a:moveTo>
                      <a:pt x="117" y="26"/>
                    </a:moveTo>
                    <a:cubicBezTo>
                      <a:pt x="167" y="26"/>
                      <a:pt x="208" y="66"/>
                      <a:pt x="208" y="117"/>
                    </a:cubicBezTo>
                    <a:cubicBezTo>
                      <a:pt x="208" y="167"/>
                      <a:pt x="167" y="207"/>
                      <a:pt x="117" y="207"/>
                    </a:cubicBezTo>
                    <a:cubicBezTo>
                      <a:pt x="67" y="207"/>
                      <a:pt x="26" y="167"/>
                      <a:pt x="26" y="117"/>
                    </a:cubicBezTo>
                    <a:cubicBezTo>
                      <a:pt x="26" y="66"/>
                      <a:pt x="67" y="26"/>
                      <a:pt x="117" y="26"/>
                    </a:cubicBezTo>
                    <a:close/>
                    <a:moveTo>
                      <a:pt x="218" y="196"/>
                    </a:moveTo>
                    <a:cubicBezTo>
                      <a:pt x="208" y="208"/>
                      <a:pt x="197" y="218"/>
                      <a:pt x="184" y="226"/>
                    </a:cubicBezTo>
                    <a:lnTo>
                      <a:pt x="186" y="228"/>
                    </a:lnTo>
                    <a:lnTo>
                      <a:pt x="271" y="331"/>
                    </a:lnTo>
                    <a:cubicBezTo>
                      <a:pt x="279" y="341"/>
                      <a:pt x="296" y="343"/>
                      <a:pt x="305" y="335"/>
                    </a:cubicBezTo>
                    <a:cubicBezTo>
                      <a:pt x="315" y="326"/>
                      <a:pt x="315" y="309"/>
                      <a:pt x="306" y="301"/>
                    </a:cubicBezTo>
                    <a:lnTo>
                      <a:pt x="221" y="199"/>
                    </a:lnTo>
                    <a:lnTo>
                      <a:pt x="218" y="196"/>
                    </a:lnTo>
                    <a:close/>
                  </a:path>
                </a:pathLst>
              </a:custGeom>
              <a:solidFill>
                <a:srgbClr val="26262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dirty="0">
                  <a:solidFill>
                    <a:srgbClr val="262626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404" y="893142"/>
              <a:ext cx="885825" cy="209801"/>
            </a:xfrm>
            <a:prstGeom prst="rect">
              <a:avLst/>
            </a:prstGeom>
          </p:spPr>
        </p:pic>
      </p:grpSp>
      <p:cxnSp>
        <p:nvCxnSpPr>
          <p:cNvPr id="20" name="직선 연결선 19"/>
          <p:cNvCxnSpPr/>
          <p:nvPr userDrawn="1"/>
        </p:nvCxnSpPr>
        <p:spPr bwMode="auto">
          <a:xfrm>
            <a:off x="0" y="713782"/>
            <a:ext cx="128016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Link Bar"/>
          <p:cNvSpPr>
            <a:spLocks/>
          </p:cNvSpPr>
          <p:nvPr userDrawn="1"/>
        </p:nvSpPr>
        <p:spPr bwMode="auto">
          <a:xfrm>
            <a:off x="2000498" y="1559737"/>
            <a:ext cx="715919" cy="27205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Link Bar"/>
          <p:cNvSpPr>
            <a:spLocks/>
          </p:cNvSpPr>
          <p:nvPr userDrawn="1"/>
        </p:nvSpPr>
        <p:spPr bwMode="auto">
          <a:xfrm>
            <a:off x="2480232" y="1579723"/>
            <a:ext cx="3280489" cy="26391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패키지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패스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티켓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6" name="그룹 24"/>
          <p:cNvGrpSpPr/>
          <p:nvPr userDrawn="1"/>
        </p:nvGrpSpPr>
        <p:grpSpPr>
          <a:xfrm>
            <a:off x="166708" y="414798"/>
            <a:ext cx="2913698" cy="234710"/>
            <a:chOff x="119062" y="362928"/>
            <a:chExt cx="2081213" cy="167650"/>
          </a:xfrm>
        </p:grpSpPr>
        <p:sp>
          <p:nvSpPr>
            <p:cNvPr id="26" name="Link Bar"/>
            <p:cNvSpPr>
              <a:spLocks/>
            </p:cNvSpPr>
            <p:nvPr/>
          </p:nvSpPr>
          <p:spPr bwMode="auto">
            <a:xfrm>
              <a:off x="195262" y="362928"/>
              <a:ext cx="2005013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여행정보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맞춤여행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기업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/</a:t>
              </a:r>
              <a:r>
                <a:rPr kumimoji="1" lang="ko-KR" altLang="en-US" sz="1100" spc="-20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학단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이벤트 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062" y="404812"/>
              <a:ext cx="123825" cy="123825"/>
            </a:xfrm>
            <a:prstGeom prst="rect">
              <a:avLst/>
            </a:prstGeom>
          </p:spPr>
        </p:pic>
      </p:grpSp>
      <p:sp>
        <p:nvSpPr>
          <p:cNvPr id="49" name="직사각형 48"/>
          <p:cNvSpPr/>
          <p:nvPr userDrawn="1"/>
        </p:nvSpPr>
        <p:spPr bwMode="auto">
          <a:xfrm>
            <a:off x="1594046" y="1542478"/>
            <a:ext cx="384433" cy="371053"/>
          </a:xfrm>
          <a:prstGeom prst="rect">
            <a:avLst/>
          </a:prstGeom>
          <a:solidFill>
            <a:srgbClr val="E60210"/>
          </a:solidFill>
          <a:ln w="6350">
            <a:noFill/>
            <a:round/>
            <a:headEnd/>
            <a:tailEnd/>
          </a:ln>
          <a:effectLst/>
        </p:spPr>
        <p:txBody>
          <a:bodyPr wrap="none" lIns="48083" tIns="61064" rIns="48083" bIns="61064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22" name="그룹 49"/>
          <p:cNvGrpSpPr/>
          <p:nvPr userDrawn="1"/>
        </p:nvGrpSpPr>
        <p:grpSpPr>
          <a:xfrm>
            <a:off x="1664234" y="1640547"/>
            <a:ext cx="226800" cy="167224"/>
            <a:chOff x="4029074" y="1369686"/>
            <a:chExt cx="180000" cy="119446"/>
          </a:xfrm>
        </p:grpSpPr>
        <p:cxnSp>
          <p:nvCxnSpPr>
            <p:cNvPr id="51" name="직선 연결선 50"/>
            <p:cNvCxnSpPr/>
            <p:nvPr/>
          </p:nvCxnSpPr>
          <p:spPr bwMode="auto">
            <a:xfrm>
              <a:off x="4029074" y="1369686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4029074" y="1430484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직선 연결선 52"/>
            <p:cNvCxnSpPr/>
            <p:nvPr/>
          </p:nvCxnSpPr>
          <p:spPr bwMode="auto">
            <a:xfrm>
              <a:off x="4029074" y="1487218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6" name="Link Bar"/>
          <p:cNvSpPr>
            <a:spLocks/>
          </p:cNvSpPr>
          <p:nvPr userDrawn="1"/>
        </p:nvSpPr>
        <p:spPr bwMode="auto">
          <a:xfrm>
            <a:off x="7114510" y="1026260"/>
            <a:ext cx="1068178" cy="22588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56"/>
          <p:cNvGrpSpPr/>
          <p:nvPr userDrawn="1"/>
        </p:nvGrpSpPr>
        <p:grpSpPr>
          <a:xfrm>
            <a:off x="10502006" y="1035640"/>
            <a:ext cx="243343" cy="243342"/>
            <a:chOff x="6787304" y="695325"/>
            <a:chExt cx="306708" cy="306708"/>
          </a:xfrm>
        </p:grpSpPr>
        <p:sp>
          <p:nvSpPr>
            <p:cNvPr id="58" name="타원 57"/>
            <p:cNvSpPr/>
            <p:nvPr/>
          </p:nvSpPr>
          <p:spPr bwMode="auto">
            <a:xfrm>
              <a:off x="678730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578" y="762453"/>
              <a:ext cx="187711" cy="183019"/>
            </a:xfrm>
            <a:prstGeom prst="rect">
              <a:avLst/>
            </a:prstGeom>
          </p:spPr>
        </p:pic>
      </p:grpSp>
      <p:grpSp>
        <p:nvGrpSpPr>
          <p:cNvPr id="25" name="그룹 59"/>
          <p:cNvGrpSpPr/>
          <p:nvPr userDrawn="1"/>
        </p:nvGrpSpPr>
        <p:grpSpPr>
          <a:xfrm>
            <a:off x="9729341" y="1035640"/>
            <a:ext cx="243343" cy="243342"/>
            <a:chOff x="6484915" y="695325"/>
            <a:chExt cx="306708" cy="306708"/>
          </a:xfrm>
        </p:grpSpPr>
        <p:sp>
          <p:nvSpPr>
            <p:cNvPr id="61" name="타원 60"/>
            <p:cNvSpPr/>
            <p:nvPr/>
          </p:nvSpPr>
          <p:spPr bwMode="auto">
            <a:xfrm>
              <a:off x="6484915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13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4419" y="738227"/>
              <a:ext cx="145477" cy="211177"/>
            </a:xfrm>
            <a:prstGeom prst="rect">
              <a:avLst/>
            </a:prstGeom>
          </p:spPr>
        </p:pic>
      </p:grpSp>
      <p:grpSp>
        <p:nvGrpSpPr>
          <p:cNvPr id="28" name="그룹 62"/>
          <p:cNvGrpSpPr/>
          <p:nvPr userDrawn="1"/>
        </p:nvGrpSpPr>
        <p:grpSpPr>
          <a:xfrm>
            <a:off x="8967415" y="1022140"/>
            <a:ext cx="243343" cy="243342"/>
            <a:chOff x="6077484" y="695325"/>
            <a:chExt cx="306708" cy="306708"/>
          </a:xfrm>
        </p:grpSpPr>
        <p:sp>
          <p:nvSpPr>
            <p:cNvPr id="64" name="타원 63"/>
            <p:cNvSpPr/>
            <p:nvPr/>
          </p:nvSpPr>
          <p:spPr bwMode="auto">
            <a:xfrm>
              <a:off x="607748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14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3337" y="782665"/>
              <a:ext cx="150171" cy="159555"/>
            </a:xfrm>
            <a:prstGeom prst="rect">
              <a:avLst/>
            </a:prstGeom>
          </p:spPr>
        </p:pic>
      </p:grpSp>
      <p:grpSp>
        <p:nvGrpSpPr>
          <p:cNvPr id="29" name="그룹 65"/>
          <p:cNvGrpSpPr/>
          <p:nvPr userDrawn="1"/>
        </p:nvGrpSpPr>
        <p:grpSpPr>
          <a:xfrm>
            <a:off x="7998858" y="1035640"/>
            <a:ext cx="243343" cy="243342"/>
            <a:chOff x="7168586" y="695325"/>
            <a:chExt cx="306708" cy="306708"/>
          </a:xfrm>
        </p:grpSpPr>
        <p:sp>
          <p:nvSpPr>
            <p:cNvPr id="67" name="타원 66"/>
            <p:cNvSpPr/>
            <p:nvPr/>
          </p:nvSpPr>
          <p:spPr bwMode="auto">
            <a:xfrm>
              <a:off x="7168586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8" name="그림 67"/>
            <p:cNvPicPr>
              <a:picLocks noChangeAspect="1"/>
            </p:cNvPicPr>
            <p:nvPr/>
          </p:nvPicPr>
          <p:blipFill>
            <a:blip r:embed="rId15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0037" y="773830"/>
              <a:ext cx="183019" cy="159555"/>
            </a:xfrm>
            <a:prstGeom prst="rect">
              <a:avLst/>
            </a:prstGeom>
          </p:spPr>
        </p:pic>
      </p:grpSp>
      <p:grpSp>
        <p:nvGrpSpPr>
          <p:cNvPr id="30" name="그룹 68"/>
          <p:cNvGrpSpPr/>
          <p:nvPr userDrawn="1"/>
        </p:nvGrpSpPr>
        <p:grpSpPr>
          <a:xfrm>
            <a:off x="7112325" y="1025293"/>
            <a:ext cx="243344" cy="243342"/>
            <a:chOff x="5561461" y="695325"/>
            <a:chExt cx="306708" cy="306708"/>
          </a:xfrm>
        </p:grpSpPr>
        <p:sp>
          <p:nvSpPr>
            <p:cNvPr id="70" name="타원 69"/>
            <p:cNvSpPr/>
            <p:nvPr/>
          </p:nvSpPr>
          <p:spPr bwMode="auto">
            <a:xfrm>
              <a:off x="5561461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71" name="그림 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5804" y="752918"/>
              <a:ext cx="229230" cy="196483"/>
            </a:xfrm>
            <a:prstGeom prst="rect">
              <a:avLst/>
            </a:prstGeom>
          </p:spPr>
        </p:pic>
      </p:grpSp>
      <p:sp>
        <p:nvSpPr>
          <p:cNvPr id="72" name="Link Bar"/>
          <p:cNvSpPr>
            <a:spLocks/>
          </p:cNvSpPr>
          <p:nvPr userDrawn="1"/>
        </p:nvSpPr>
        <p:spPr bwMode="auto">
          <a:xfrm>
            <a:off x="9006356" y="1026260"/>
            <a:ext cx="777589" cy="22588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허니문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Link Bar"/>
          <p:cNvSpPr>
            <a:spLocks/>
          </p:cNvSpPr>
          <p:nvPr userDrawn="1"/>
        </p:nvSpPr>
        <p:spPr bwMode="auto">
          <a:xfrm>
            <a:off x="9824435" y="1026260"/>
            <a:ext cx="578260" cy="22588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골프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Link Bar"/>
          <p:cNvSpPr>
            <a:spLocks/>
          </p:cNvSpPr>
          <p:nvPr userDrawn="1"/>
        </p:nvSpPr>
        <p:spPr bwMode="auto">
          <a:xfrm>
            <a:off x="10578823" y="1026260"/>
            <a:ext cx="674313" cy="22588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크루즈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5" name="Link Bar"/>
          <p:cNvSpPr>
            <a:spLocks/>
          </p:cNvSpPr>
          <p:nvPr userDrawn="1"/>
        </p:nvSpPr>
        <p:spPr bwMode="auto">
          <a:xfrm>
            <a:off x="8080542" y="1026260"/>
            <a:ext cx="952794" cy="22588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키즈투어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태교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6" name="Link Bar"/>
          <p:cNvSpPr>
            <a:spLocks/>
          </p:cNvSpPr>
          <p:nvPr userDrawn="1"/>
        </p:nvSpPr>
        <p:spPr bwMode="auto">
          <a:xfrm>
            <a:off x="6366985" y="1559737"/>
            <a:ext cx="1028833" cy="272055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Link Bar"/>
          <p:cNvSpPr>
            <a:spLocks/>
          </p:cNvSpPr>
          <p:nvPr userDrawn="1"/>
        </p:nvSpPr>
        <p:spPr bwMode="auto">
          <a:xfrm>
            <a:off x="6867462" y="1579679"/>
            <a:ext cx="3083951" cy="26391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61" tIns="43272" rIns="96161" bIns="43272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제주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내륙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섬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숙박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입장권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60" y="1579129"/>
            <a:ext cx="855849" cy="30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0092" y="9"/>
            <a:ext cx="11321524" cy="360045"/>
          </a:xfrm>
          <a:prstGeom prst="rect">
            <a:avLst/>
          </a:prstGeom>
        </p:spPr>
        <p:txBody>
          <a:bodyPr lIns="122102" tIns="61053" rIns="122102" bIns="61053"/>
          <a:lstStyle>
            <a:lvl1pPr algn="l">
              <a:defRPr sz="1300" b="1" spc="-20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2"/>
          <p:cNvSpPr>
            <a:spLocks noGrp="1"/>
          </p:cNvSpPr>
          <p:nvPr>
            <p:ph type="body" idx="10"/>
          </p:nvPr>
        </p:nvSpPr>
        <p:spPr>
          <a:xfrm>
            <a:off x="1506752" y="7763230"/>
            <a:ext cx="11294857" cy="1838008"/>
          </a:xfrm>
          <a:prstGeom prst="rect">
            <a:avLst/>
          </a:prstGeom>
        </p:spPr>
        <p:txBody>
          <a:bodyPr lIns="122102" tIns="61053" rIns="122102" bIns="61053" anchor="t"/>
          <a:lstStyle>
            <a:lvl1pPr marL="0" indent="0">
              <a:lnSpc>
                <a:spcPct val="150000"/>
              </a:lnSpc>
              <a:buNone/>
              <a:defRPr sz="1100" b="0" spc="-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  <a:lvl2pPr marL="610515" indent="0">
              <a:buNone/>
              <a:defRPr sz="2700" b="1"/>
            </a:lvl2pPr>
            <a:lvl3pPr marL="1221031" indent="0">
              <a:buNone/>
              <a:defRPr sz="2400" b="1"/>
            </a:lvl3pPr>
            <a:lvl4pPr marL="1831549" indent="0">
              <a:buNone/>
              <a:defRPr sz="2100" b="1"/>
            </a:lvl4pPr>
            <a:lvl5pPr marL="2442063" indent="0">
              <a:buNone/>
              <a:defRPr sz="2100" b="1"/>
            </a:lvl5pPr>
            <a:lvl6pPr marL="3052580" indent="0">
              <a:buNone/>
              <a:defRPr sz="2100" b="1"/>
            </a:lvl6pPr>
            <a:lvl7pPr marL="3663095" indent="0">
              <a:buNone/>
              <a:defRPr sz="2100" b="1"/>
            </a:lvl7pPr>
            <a:lvl8pPr marL="4273610" indent="0">
              <a:buNone/>
              <a:defRPr sz="2100" b="1"/>
            </a:lvl8pPr>
            <a:lvl9pPr marL="4884124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직사각형 4"/>
          <p:cNvSpPr/>
          <p:nvPr userDrawn="1"/>
        </p:nvSpPr>
        <p:spPr bwMode="auto">
          <a:xfrm>
            <a:off x="4" y="1542512"/>
            <a:ext cx="12801597" cy="3710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noFill/>
            <a:round/>
            <a:headEnd/>
            <a:tailEnd/>
          </a:ln>
          <a:effectLst/>
        </p:spPr>
        <p:txBody>
          <a:bodyPr wrap="none" lIns="48075" tIns="61053" rIns="48075" bIns="61053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3" name="그룹 5"/>
          <p:cNvGrpSpPr/>
          <p:nvPr userDrawn="1"/>
        </p:nvGrpSpPr>
        <p:grpSpPr>
          <a:xfrm>
            <a:off x="8593194" y="401456"/>
            <a:ext cx="4092414" cy="252892"/>
            <a:chOff x="6090357" y="343877"/>
            <a:chExt cx="2923153" cy="180637"/>
          </a:xfrm>
        </p:grpSpPr>
        <p:sp>
          <p:nvSpPr>
            <p:cNvPr id="7" name="Link Bar"/>
            <p:cNvSpPr>
              <a:spLocks/>
            </p:cNvSpPr>
            <p:nvPr/>
          </p:nvSpPr>
          <p:spPr bwMode="auto">
            <a:xfrm>
              <a:off x="6532041" y="343877"/>
              <a:ext cx="1900959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로그인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회원가입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예약확인∙결제 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고객센터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Drop-Down Box"/>
            <p:cNvGrpSpPr/>
            <p:nvPr>
              <p:custDataLst>
                <p:tags r:id="rId4"/>
              </p:custDataLst>
            </p:nvPr>
          </p:nvGrpSpPr>
          <p:grpSpPr>
            <a:xfrm>
              <a:off x="8435255" y="362514"/>
              <a:ext cx="578255" cy="162000"/>
              <a:chOff x="3828183" y="1428996"/>
              <a:chExt cx="578255" cy="162000"/>
            </a:xfrm>
          </p:grpSpPr>
          <p:sp>
            <p:nvSpPr>
              <p:cNvPr id="12" name="Text Box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828183" y="1428996"/>
                <a:ext cx="432000" cy="162000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2400" rIns="36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o-KR" altLang="en-US" spc="-200" dirty="0">
                    <a:solidFill>
                      <a:srgbClr val="FFFFFF">
                        <a:lumMod val="50000"/>
                      </a:srgbClr>
                    </a:solidFill>
                    <a:latin typeface="Trebuchet MS" pitchFamily="34" charset="0"/>
                    <a:ea typeface="맑은 고딕" pitchFamily="50" charset="-127"/>
                    <a:cs typeface="Calibri" pitchFamily="34" charset="0"/>
                  </a:rPr>
                  <a:t>서울출발</a:t>
                </a:r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Trebuchet MS" pitchFamily="34" charset="0"/>
                  <a:ea typeface="맑은 고딕" pitchFamily="50" charset="-127"/>
                  <a:cs typeface="Calibri" pitchFamily="34" charset="0"/>
                </a:endParaRPr>
              </a:p>
            </p:txBody>
          </p:sp>
          <p:sp>
            <p:nvSpPr>
              <p:cNvPr id="13" name="Drop-Down Arrow Box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262438" y="1428996"/>
                <a:ext cx="144000" cy="16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2400" rIns="162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4" name="Drop-Down Arrow"/>
              <p:cNvSpPr/>
              <p:nvPr>
                <p:custDataLst>
                  <p:tags r:id="rId7"/>
                </p:custDataLst>
              </p:nvPr>
            </p:nvSpPr>
            <p:spPr>
              <a:xfrm rot="10800000">
                <a:off x="4289045" y="1490075"/>
                <a:ext cx="74231" cy="63991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8" name="그룹 8"/>
            <p:cNvGrpSpPr/>
            <p:nvPr/>
          </p:nvGrpSpPr>
          <p:grpSpPr>
            <a:xfrm>
              <a:off x="6090357" y="349619"/>
              <a:ext cx="760773" cy="167650"/>
              <a:chOff x="595152" y="705827"/>
              <a:chExt cx="760773" cy="16765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52" y="738894"/>
                <a:ext cx="123825" cy="123825"/>
              </a:xfrm>
              <a:prstGeom prst="rect">
                <a:avLst/>
              </a:prstGeom>
            </p:spPr>
          </p:pic>
          <p:sp>
            <p:nvSpPr>
              <p:cNvPr id="11" name="Link Bar"/>
              <p:cNvSpPr>
                <a:spLocks/>
              </p:cNvSpPr>
              <p:nvPr/>
            </p:nvSpPr>
            <p:spPr bwMode="auto">
              <a:xfrm>
                <a:off x="674887" y="705827"/>
                <a:ext cx="681038" cy="16765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6350" cap="flat" cmpd="sng" algn="ctr">
                    <a:solidFill>
                      <a:srgbClr val="FFFFFF"/>
                    </a:solidFill>
                    <a:prstDash val="soli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ko-KR" altLang="en-US" sz="1100" spc="-200" dirty="0" err="1">
                    <a:solidFill>
                      <a:srgbClr val="FF99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모바일앱</a:t>
                </a:r>
                <a:endParaRPr kumimoji="1" lang="en-US" altLang="ko-KR" sz="1100" u="sng" spc="-200" dirty="0">
                  <a:solidFill>
                    <a:srgbClr val="FF99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9" name="그룹 14"/>
          <p:cNvGrpSpPr/>
          <p:nvPr userDrawn="1"/>
        </p:nvGrpSpPr>
        <p:grpSpPr>
          <a:xfrm>
            <a:off x="1718600" y="997090"/>
            <a:ext cx="4487591" cy="293721"/>
            <a:chOff x="3158404" y="893142"/>
            <a:chExt cx="3205422" cy="209801"/>
          </a:xfrm>
        </p:grpSpPr>
        <p:grpSp>
          <p:nvGrpSpPr>
            <p:cNvPr id="15" name="Search Box"/>
            <p:cNvGrpSpPr/>
            <p:nvPr>
              <p:custDataLst>
                <p:tags r:id="rId1"/>
              </p:custDataLst>
            </p:nvPr>
          </p:nvGrpSpPr>
          <p:grpSpPr>
            <a:xfrm>
              <a:off x="4386790" y="900705"/>
              <a:ext cx="1977036" cy="178643"/>
              <a:chOff x="2005983" y="2461637"/>
              <a:chExt cx="2176930" cy="122443"/>
            </a:xfrm>
          </p:grpSpPr>
          <p:sp>
            <p:nvSpPr>
              <p:cNvPr id="18" name="Text Box"/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005983" y="2461637"/>
                <a:ext cx="2176930" cy="122443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ctr" anchorCtr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i="1" dirty="0">
                  <a:ln>
                    <a:solidFill>
                      <a:srgbClr val="FF9900"/>
                    </a:solidFill>
                  </a:ln>
                  <a:solidFill>
                    <a:srgbClr val="727272"/>
                  </a:solidFill>
                  <a:latin typeface="Calibri"/>
                </a:endParaRPr>
              </a:p>
            </p:txBody>
          </p:sp>
          <p:sp>
            <p:nvSpPr>
              <p:cNvPr id="19" name="Search Icon"/>
              <p:cNvSpPr>
                <a:spLocks noEditPoint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985576" y="2478446"/>
                <a:ext cx="142704" cy="88828"/>
              </a:xfrm>
              <a:custGeom>
                <a:avLst/>
                <a:gdLst>
                  <a:gd name="T0" fmla="*/ 117 w 315"/>
                  <a:gd name="T1" fmla="*/ 0 h 343"/>
                  <a:gd name="T2" fmla="*/ 0 w 315"/>
                  <a:gd name="T3" fmla="*/ 117 h 343"/>
                  <a:gd name="T4" fmla="*/ 117 w 315"/>
                  <a:gd name="T5" fmla="*/ 232 h 343"/>
                  <a:gd name="T6" fmla="*/ 232 w 315"/>
                  <a:gd name="T7" fmla="*/ 117 h 343"/>
                  <a:gd name="T8" fmla="*/ 117 w 315"/>
                  <a:gd name="T9" fmla="*/ 0 h 343"/>
                  <a:gd name="T10" fmla="*/ 117 w 315"/>
                  <a:gd name="T11" fmla="*/ 26 h 343"/>
                  <a:gd name="T12" fmla="*/ 208 w 315"/>
                  <a:gd name="T13" fmla="*/ 117 h 343"/>
                  <a:gd name="T14" fmla="*/ 117 w 315"/>
                  <a:gd name="T15" fmla="*/ 207 h 343"/>
                  <a:gd name="T16" fmla="*/ 26 w 315"/>
                  <a:gd name="T17" fmla="*/ 117 h 343"/>
                  <a:gd name="T18" fmla="*/ 117 w 315"/>
                  <a:gd name="T19" fmla="*/ 26 h 343"/>
                  <a:gd name="T20" fmla="*/ 218 w 315"/>
                  <a:gd name="T21" fmla="*/ 196 h 343"/>
                  <a:gd name="T22" fmla="*/ 184 w 315"/>
                  <a:gd name="T23" fmla="*/ 226 h 343"/>
                  <a:gd name="T24" fmla="*/ 186 w 315"/>
                  <a:gd name="T25" fmla="*/ 228 h 343"/>
                  <a:gd name="T26" fmla="*/ 271 w 315"/>
                  <a:gd name="T27" fmla="*/ 331 h 343"/>
                  <a:gd name="T28" fmla="*/ 305 w 315"/>
                  <a:gd name="T29" fmla="*/ 335 h 343"/>
                  <a:gd name="T30" fmla="*/ 306 w 315"/>
                  <a:gd name="T31" fmla="*/ 301 h 343"/>
                  <a:gd name="T32" fmla="*/ 221 w 315"/>
                  <a:gd name="T33" fmla="*/ 199 h 343"/>
                  <a:gd name="T34" fmla="*/ 218 w 315"/>
                  <a:gd name="T35" fmla="*/ 196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15" h="343">
                    <a:moveTo>
                      <a:pt x="117" y="0"/>
                    </a:moveTo>
                    <a:cubicBezTo>
                      <a:pt x="53" y="0"/>
                      <a:pt x="0" y="53"/>
                      <a:pt x="0" y="117"/>
                    </a:cubicBezTo>
                    <a:cubicBezTo>
                      <a:pt x="0" y="181"/>
                      <a:pt x="53" y="232"/>
                      <a:pt x="117" y="232"/>
                    </a:cubicBezTo>
                    <a:cubicBezTo>
                      <a:pt x="181" y="232"/>
                      <a:pt x="232" y="181"/>
                      <a:pt x="232" y="117"/>
                    </a:cubicBezTo>
                    <a:cubicBezTo>
                      <a:pt x="232" y="53"/>
                      <a:pt x="181" y="0"/>
                      <a:pt x="117" y="0"/>
                    </a:cubicBezTo>
                    <a:close/>
                    <a:moveTo>
                      <a:pt x="117" y="26"/>
                    </a:moveTo>
                    <a:cubicBezTo>
                      <a:pt x="167" y="26"/>
                      <a:pt x="208" y="66"/>
                      <a:pt x="208" y="117"/>
                    </a:cubicBezTo>
                    <a:cubicBezTo>
                      <a:pt x="208" y="167"/>
                      <a:pt x="167" y="207"/>
                      <a:pt x="117" y="207"/>
                    </a:cubicBezTo>
                    <a:cubicBezTo>
                      <a:pt x="67" y="207"/>
                      <a:pt x="26" y="167"/>
                      <a:pt x="26" y="117"/>
                    </a:cubicBezTo>
                    <a:cubicBezTo>
                      <a:pt x="26" y="66"/>
                      <a:pt x="67" y="26"/>
                      <a:pt x="117" y="26"/>
                    </a:cubicBezTo>
                    <a:close/>
                    <a:moveTo>
                      <a:pt x="218" y="196"/>
                    </a:moveTo>
                    <a:cubicBezTo>
                      <a:pt x="208" y="208"/>
                      <a:pt x="197" y="218"/>
                      <a:pt x="184" y="226"/>
                    </a:cubicBezTo>
                    <a:lnTo>
                      <a:pt x="186" y="228"/>
                    </a:lnTo>
                    <a:lnTo>
                      <a:pt x="271" y="331"/>
                    </a:lnTo>
                    <a:cubicBezTo>
                      <a:pt x="279" y="341"/>
                      <a:pt x="296" y="343"/>
                      <a:pt x="305" y="335"/>
                    </a:cubicBezTo>
                    <a:cubicBezTo>
                      <a:pt x="315" y="326"/>
                      <a:pt x="315" y="309"/>
                      <a:pt x="306" y="301"/>
                    </a:cubicBezTo>
                    <a:lnTo>
                      <a:pt x="221" y="199"/>
                    </a:lnTo>
                    <a:lnTo>
                      <a:pt x="218" y="196"/>
                    </a:lnTo>
                    <a:close/>
                  </a:path>
                </a:pathLst>
              </a:custGeom>
              <a:solidFill>
                <a:srgbClr val="26262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dirty="0">
                  <a:solidFill>
                    <a:srgbClr val="262626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404" y="893142"/>
              <a:ext cx="885825" cy="209801"/>
            </a:xfrm>
            <a:prstGeom prst="rect">
              <a:avLst/>
            </a:prstGeom>
          </p:spPr>
        </p:pic>
      </p:grpSp>
      <p:cxnSp>
        <p:nvCxnSpPr>
          <p:cNvPr id="20" name="직선 연결선 19"/>
          <p:cNvCxnSpPr/>
          <p:nvPr userDrawn="1"/>
        </p:nvCxnSpPr>
        <p:spPr bwMode="auto">
          <a:xfrm>
            <a:off x="0" y="713782"/>
            <a:ext cx="128016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Link Bar"/>
          <p:cNvSpPr>
            <a:spLocks/>
          </p:cNvSpPr>
          <p:nvPr userDrawn="1"/>
        </p:nvSpPr>
        <p:spPr bwMode="auto">
          <a:xfrm>
            <a:off x="2000496" y="1559737"/>
            <a:ext cx="715919" cy="27203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Link Bar"/>
          <p:cNvSpPr>
            <a:spLocks/>
          </p:cNvSpPr>
          <p:nvPr userDrawn="1"/>
        </p:nvSpPr>
        <p:spPr bwMode="auto">
          <a:xfrm>
            <a:off x="2480232" y="1579717"/>
            <a:ext cx="3280489" cy="263893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패키지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패스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티켓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6" name="그룹 24"/>
          <p:cNvGrpSpPr/>
          <p:nvPr userDrawn="1"/>
        </p:nvGrpSpPr>
        <p:grpSpPr>
          <a:xfrm>
            <a:off x="166708" y="414791"/>
            <a:ext cx="2913698" cy="234710"/>
            <a:chOff x="119062" y="362928"/>
            <a:chExt cx="2081213" cy="167650"/>
          </a:xfrm>
        </p:grpSpPr>
        <p:sp>
          <p:nvSpPr>
            <p:cNvPr id="26" name="Link Bar"/>
            <p:cNvSpPr>
              <a:spLocks/>
            </p:cNvSpPr>
            <p:nvPr/>
          </p:nvSpPr>
          <p:spPr bwMode="auto">
            <a:xfrm>
              <a:off x="195262" y="362928"/>
              <a:ext cx="2005013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여행정보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맞춤여행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기업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/</a:t>
              </a:r>
              <a:r>
                <a:rPr kumimoji="1" lang="ko-KR" altLang="en-US" sz="1100" spc="-20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학단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이벤트 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062" y="404812"/>
              <a:ext cx="123825" cy="123825"/>
            </a:xfrm>
            <a:prstGeom prst="rect">
              <a:avLst/>
            </a:prstGeom>
          </p:spPr>
        </p:pic>
      </p:grpSp>
      <p:sp>
        <p:nvSpPr>
          <p:cNvPr id="49" name="직사각형 48"/>
          <p:cNvSpPr/>
          <p:nvPr userDrawn="1"/>
        </p:nvSpPr>
        <p:spPr bwMode="auto">
          <a:xfrm>
            <a:off x="1594046" y="1542478"/>
            <a:ext cx="384433" cy="371053"/>
          </a:xfrm>
          <a:prstGeom prst="rect">
            <a:avLst/>
          </a:prstGeom>
          <a:solidFill>
            <a:srgbClr val="E60210"/>
          </a:solidFill>
          <a:ln w="6350">
            <a:noFill/>
            <a:round/>
            <a:headEnd/>
            <a:tailEnd/>
          </a:ln>
          <a:effectLst/>
        </p:spPr>
        <p:txBody>
          <a:bodyPr wrap="none" lIns="48075" tIns="61053" rIns="48075" bIns="61053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22" name="그룹 49"/>
          <p:cNvGrpSpPr/>
          <p:nvPr userDrawn="1"/>
        </p:nvGrpSpPr>
        <p:grpSpPr>
          <a:xfrm>
            <a:off x="1664234" y="1640547"/>
            <a:ext cx="226800" cy="167224"/>
            <a:chOff x="4029074" y="1369686"/>
            <a:chExt cx="180000" cy="119446"/>
          </a:xfrm>
        </p:grpSpPr>
        <p:cxnSp>
          <p:nvCxnSpPr>
            <p:cNvPr id="51" name="직선 연결선 50"/>
            <p:cNvCxnSpPr/>
            <p:nvPr/>
          </p:nvCxnSpPr>
          <p:spPr bwMode="auto">
            <a:xfrm>
              <a:off x="4029074" y="1369686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4029074" y="1430484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직선 연결선 52"/>
            <p:cNvCxnSpPr/>
            <p:nvPr/>
          </p:nvCxnSpPr>
          <p:spPr bwMode="auto">
            <a:xfrm>
              <a:off x="4029074" y="1487218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6" name="Link Bar"/>
          <p:cNvSpPr>
            <a:spLocks/>
          </p:cNvSpPr>
          <p:nvPr userDrawn="1"/>
        </p:nvSpPr>
        <p:spPr bwMode="auto">
          <a:xfrm>
            <a:off x="7114510" y="1026258"/>
            <a:ext cx="1068178" cy="22587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56"/>
          <p:cNvGrpSpPr/>
          <p:nvPr userDrawn="1"/>
        </p:nvGrpSpPr>
        <p:grpSpPr>
          <a:xfrm>
            <a:off x="10502008" y="1035640"/>
            <a:ext cx="243343" cy="243342"/>
            <a:chOff x="6787304" y="695325"/>
            <a:chExt cx="306708" cy="306708"/>
          </a:xfrm>
        </p:grpSpPr>
        <p:sp>
          <p:nvSpPr>
            <p:cNvPr id="58" name="타원 57"/>
            <p:cNvSpPr/>
            <p:nvPr/>
          </p:nvSpPr>
          <p:spPr bwMode="auto">
            <a:xfrm>
              <a:off x="678730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578" y="762453"/>
              <a:ext cx="187711" cy="183019"/>
            </a:xfrm>
            <a:prstGeom prst="rect">
              <a:avLst/>
            </a:prstGeom>
          </p:spPr>
        </p:pic>
      </p:grpSp>
      <p:grpSp>
        <p:nvGrpSpPr>
          <p:cNvPr id="25" name="그룹 59"/>
          <p:cNvGrpSpPr/>
          <p:nvPr userDrawn="1"/>
        </p:nvGrpSpPr>
        <p:grpSpPr>
          <a:xfrm>
            <a:off x="9729342" y="1035640"/>
            <a:ext cx="243343" cy="243342"/>
            <a:chOff x="6484915" y="695325"/>
            <a:chExt cx="306708" cy="306708"/>
          </a:xfrm>
        </p:grpSpPr>
        <p:sp>
          <p:nvSpPr>
            <p:cNvPr id="61" name="타원 60"/>
            <p:cNvSpPr/>
            <p:nvPr/>
          </p:nvSpPr>
          <p:spPr bwMode="auto">
            <a:xfrm>
              <a:off x="6484915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13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4419" y="738227"/>
              <a:ext cx="145477" cy="211177"/>
            </a:xfrm>
            <a:prstGeom prst="rect">
              <a:avLst/>
            </a:prstGeom>
          </p:spPr>
        </p:pic>
      </p:grpSp>
      <p:grpSp>
        <p:nvGrpSpPr>
          <p:cNvPr id="28" name="그룹 62"/>
          <p:cNvGrpSpPr/>
          <p:nvPr userDrawn="1"/>
        </p:nvGrpSpPr>
        <p:grpSpPr>
          <a:xfrm>
            <a:off x="8967417" y="1022140"/>
            <a:ext cx="243343" cy="243342"/>
            <a:chOff x="6077484" y="695325"/>
            <a:chExt cx="306708" cy="306708"/>
          </a:xfrm>
        </p:grpSpPr>
        <p:sp>
          <p:nvSpPr>
            <p:cNvPr id="64" name="타원 63"/>
            <p:cNvSpPr/>
            <p:nvPr/>
          </p:nvSpPr>
          <p:spPr bwMode="auto">
            <a:xfrm>
              <a:off x="607748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14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3337" y="782665"/>
              <a:ext cx="150171" cy="159555"/>
            </a:xfrm>
            <a:prstGeom prst="rect">
              <a:avLst/>
            </a:prstGeom>
          </p:spPr>
        </p:pic>
      </p:grpSp>
      <p:grpSp>
        <p:nvGrpSpPr>
          <p:cNvPr id="29" name="그룹 65"/>
          <p:cNvGrpSpPr/>
          <p:nvPr userDrawn="1"/>
        </p:nvGrpSpPr>
        <p:grpSpPr>
          <a:xfrm>
            <a:off x="7998859" y="1035640"/>
            <a:ext cx="243343" cy="243342"/>
            <a:chOff x="7168586" y="695325"/>
            <a:chExt cx="306708" cy="306708"/>
          </a:xfrm>
        </p:grpSpPr>
        <p:sp>
          <p:nvSpPr>
            <p:cNvPr id="67" name="타원 66"/>
            <p:cNvSpPr/>
            <p:nvPr/>
          </p:nvSpPr>
          <p:spPr bwMode="auto">
            <a:xfrm>
              <a:off x="7168586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8" name="그림 67"/>
            <p:cNvPicPr>
              <a:picLocks noChangeAspect="1"/>
            </p:cNvPicPr>
            <p:nvPr/>
          </p:nvPicPr>
          <p:blipFill>
            <a:blip r:embed="rId15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0037" y="773830"/>
              <a:ext cx="183019" cy="159555"/>
            </a:xfrm>
            <a:prstGeom prst="rect">
              <a:avLst/>
            </a:prstGeom>
          </p:spPr>
        </p:pic>
      </p:grpSp>
      <p:grpSp>
        <p:nvGrpSpPr>
          <p:cNvPr id="30" name="그룹 68"/>
          <p:cNvGrpSpPr/>
          <p:nvPr userDrawn="1"/>
        </p:nvGrpSpPr>
        <p:grpSpPr>
          <a:xfrm>
            <a:off x="7112325" y="1025293"/>
            <a:ext cx="243344" cy="243342"/>
            <a:chOff x="5561461" y="695325"/>
            <a:chExt cx="306708" cy="306708"/>
          </a:xfrm>
        </p:grpSpPr>
        <p:sp>
          <p:nvSpPr>
            <p:cNvPr id="70" name="타원 69"/>
            <p:cNvSpPr/>
            <p:nvPr/>
          </p:nvSpPr>
          <p:spPr bwMode="auto">
            <a:xfrm>
              <a:off x="5561461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71" name="그림 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5804" y="752918"/>
              <a:ext cx="229230" cy="196483"/>
            </a:xfrm>
            <a:prstGeom prst="rect">
              <a:avLst/>
            </a:prstGeom>
          </p:spPr>
        </p:pic>
      </p:grpSp>
      <p:sp>
        <p:nvSpPr>
          <p:cNvPr id="72" name="Link Bar"/>
          <p:cNvSpPr>
            <a:spLocks/>
          </p:cNvSpPr>
          <p:nvPr userDrawn="1"/>
        </p:nvSpPr>
        <p:spPr bwMode="auto">
          <a:xfrm>
            <a:off x="9006356" y="1026258"/>
            <a:ext cx="777589" cy="22587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허니문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Link Bar"/>
          <p:cNvSpPr>
            <a:spLocks/>
          </p:cNvSpPr>
          <p:nvPr userDrawn="1"/>
        </p:nvSpPr>
        <p:spPr bwMode="auto">
          <a:xfrm>
            <a:off x="9824431" y="1026258"/>
            <a:ext cx="578260" cy="22587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골프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Link Bar"/>
          <p:cNvSpPr>
            <a:spLocks/>
          </p:cNvSpPr>
          <p:nvPr userDrawn="1"/>
        </p:nvSpPr>
        <p:spPr bwMode="auto">
          <a:xfrm>
            <a:off x="10578823" y="1026258"/>
            <a:ext cx="674313" cy="22587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크루즈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5" name="Link Bar"/>
          <p:cNvSpPr>
            <a:spLocks/>
          </p:cNvSpPr>
          <p:nvPr userDrawn="1"/>
        </p:nvSpPr>
        <p:spPr bwMode="auto">
          <a:xfrm>
            <a:off x="8080538" y="1026258"/>
            <a:ext cx="952794" cy="225872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키즈투어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태교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6" name="Link Bar"/>
          <p:cNvSpPr>
            <a:spLocks/>
          </p:cNvSpPr>
          <p:nvPr userDrawn="1"/>
        </p:nvSpPr>
        <p:spPr bwMode="auto">
          <a:xfrm>
            <a:off x="6366986" y="1559737"/>
            <a:ext cx="1028833" cy="27203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Link Bar"/>
          <p:cNvSpPr>
            <a:spLocks/>
          </p:cNvSpPr>
          <p:nvPr userDrawn="1"/>
        </p:nvSpPr>
        <p:spPr bwMode="auto">
          <a:xfrm>
            <a:off x="6867464" y="1579680"/>
            <a:ext cx="3083951" cy="263893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44" tIns="43264" rIns="96144" bIns="43264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제주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내륙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섬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숙박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입장권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60" y="1579129"/>
            <a:ext cx="855849" cy="30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 userDrawn="1"/>
        </p:nvSpPr>
        <p:spPr>
          <a:xfrm>
            <a:off x="0" y="4162743"/>
            <a:ext cx="12801600" cy="9578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latinLnBrk="0">
              <a:defRPr/>
            </a:pPr>
            <a:endParaRPr kumimoji="0"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6596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0088" y="11"/>
            <a:ext cx="11321524" cy="360045"/>
          </a:xfrm>
          <a:prstGeom prst="rect">
            <a:avLst/>
          </a:prstGeom>
        </p:spPr>
        <p:txBody>
          <a:bodyPr lIns="122080" tIns="61042" rIns="122080" bIns="61042"/>
          <a:lstStyle>
            <a:lvl1pPr algn="l">
              <a:defRPr sz="1300" b="1" spc="-20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2"/>
          <p:cNvSpPr>
            <a:spLocks noGrp="1"/>
          </p:cNvSpPr>
          <p:nvPr>
            <p:ph type="body" idx="10"/>
          </p:nvPr>
        </p:nvSpPr>
        <p:spPr>
          <a:xfrm>
            <a:off x="1506752" y="7763219"/>
            <a:ext cx="11294857" cy="1838008"/>
          </a:xfrm>
          <a:prstGeom prst="rect">
            <a:avLst/>
          </a:prstGeom>
        </p:spPr>
        <p:txBody>
          <a:bodyPr lIns="122080" tIns="61042" rIns="122080" bIns="61042" anchor="t"/>
          <a:lstStyle>
            <a:lvl1pPr marL="0" indent="0">
              <a:lnSpc>
                <a:spcPct val="150000"/>
              </a:lnSpc>
              <a:buNone/>
              <a:defRPr sz="1100" b="0" spc="-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  <a:lvl2pPr marL="610404" indent="0">
              <a:buNone/>
              <a:defRPr sz="2700" b="1"/>
            </a:lvl2pPr>
            <a:lvl3pPr marL="1220810" indent="0">
              <a:buNone/>
              <a:defRPr sz="2400" b="1"/>
            </a:lvl3pPr>
            <a:lvl4pPr marL="1831219" indent="0">
              <a:buNone/>
              <a:defRPr sz="2100" b="1"/>
            </a:lvl4pPr>
            <a:lvl5pPr marL="2441623" indent="0">
              <a:buNone/>
              <a:defRPr sz="2100" b="1"/>
            </a:lvl5pPr>
            <a:lvl6pPr marL="3052029" indent="0">
              <a:buNone/>
              <a:defRPr sz="2100" b="1"/>
            </a:lvl6pPr>
            <a:lvl7pPr marL="3662435" indent="0">
              <a:buNone/>
              <a:defRPr sz="2100" b="1"/>
            </a:lvl7pPr>
            <a:lvl8pPr marL="4272839" indent="0">
              <a:buNone/>
              <a:defRPr sz="2100" b="1"/>
            </a:lvl8pPr>
            <a:lvl9pPr marL="4883244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직사각형 4"/>
          <p:cNvSpPr/>
          <p:nvPr userDrawn="1"/>
        </p:nvSpPr>
        <p:spPr bwMode="auto">
          <a:xfrm>
            <a:off x="4" y="1542505"/>
            <a:ext cx="12801597" cy="3710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noFill/>
            <a:round/>
            <a:headEnd/>
            <a:tailEnd/>
          </a:ln>
          <a:effectLst/>
        </p:spPr>
        <p:txBody>
          <a:bodyPr wrap="none" lIns="48067" tIns="61042" rIns="48067" bIns="61042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3" name="그룹 5"/>
          <p:cNvGrpSpPr/>
          <p:nvPr userDrawn="1"/>
        </p:nvGrpSpPr>
        <p:grpSpPr>
          <a:xfrm>
            <a:off x="8593189" y="401449"/>
            <a:ext cx="4092414" cy="252892"/>
            <a:chOff x="6090357" y="343877"/>
            <a:chExt cx="2923153" cy="180637"/>
          </a:xfrm>
        </p:grpSpPr>
        <p:sp>
          <p:nvSpPr>
            <p:cNvPr id="7" name="Link Bar"/>
            <p:cNvSpPr>
              <a:spLocks/>
            </p:cNvSpPr>
            <p:nvPr/>
          </p:nvSpPr>
          <p:spPr bwMode="auto">
            <a:xfrm>
              <a:off x="6532041" y="343877"/>
              <a:ext cx="1900959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로그인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회원가입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예약확인∙결제 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고객센터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Drop-Down Box"/>
            <p:cNvGrpSpPr/>
            <p:nvPr>
              <p:custDataLst>
                <p:tags r:id="rId4"/>
              </p:custDataLst>
            </p:nvPr>
          </p:nvGrpSpPr>
          <p:grpSpPr>
            <a:xfrm>
              <a:off x="8435255" y="362514"/>
              <a:ext cx="578255" cy="162000"/>
              <a:chOff x="3828183" y="1428996"/>
              <a:chExt cx="578255" cy="162000"/>
            </a:xfrm>
          </p:grpSpPr>
          <p:sp>
            <p:nvSpPr>
              <p:cNvPr id="12" name="Text Box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828183" y="1428996"/>
                <a:ext cx="432000" cy="162000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2400" rIns="36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o-KR" altLang="en-US" spc="-200" dirty="0">
                    <a:solidFill>
                      <a:srgbClr val="FFFFFF">
                        <a:lumMod val="50000"/>
                      </a:srgbClr>
                    </a:solidFill>
                    <a:latin typeface="Trebuchet MS" pitchFamily="34" charset="0"/>
                    <a:ea typeface="맑은 고딕" pitchFamily="50" charset="-127"/>
                    <a:cs typeface="Calibri" pitchFamily="34" charset="0"/>
                  </a:rPr>
                  <a:t>서울출발</a:t>
                </a:r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Trebuchet MS" pitchFamily="34" charset="0"/>
                  <a:ea typeface="맑은 고딕" pitchFamily="50" charset="-127"/>
                  <a:cs typeface="Calibri" pitchFamily="34" charset="0"/>
                </a:endParaRPr>
              </a:p>
            </p:txBody>
          </p:sp>
          <p:sp>
            <p:nvSpPr>
              <p:cNvPr id="13" name="Drop-Down Arrow Box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262438" y="1428996"/>
                <a:ext cx="144000" cy="16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2400" rIns="162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4" name="Drop-Down Arrow"/>
              <p:cNvSpPr/>
              <p:nvPr>
                <p:custDataLst>
                  <p:tags r:id="rId7"/>
                </p:custDataLst>
              </p:nvPr>
            </p:nvSpPr>
            <p:spPr>
              <a:xfrm rot="10800000">
                <a:off x="4289045" y="1490075"/>
                <a:ext cx="74231" cy="63991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8" name="그룹 8"/>
            <p:cNvGrpSpPr/>
            <p:nvPr/>
          </p:nvGrpSpPr>
          <p:grpSpPr>
            <a:xfrm>
              <a:off x="6090357" y="349619"/>
              <a:ext cx="760773" cy="167650"/>
              <a:chOff x="595152" y="705827"/>
              <a:chExt cx="760773" cy="16765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52" y="738894"/>
                <a:ext cx="123825" cy="123825"/>
              </a:xfrm>
              <a:prstGeom prst="rect">
                <a:avLst/>
              </a:prstGeom>
            </p:spPr>
          </p:pic>
          <p:sp>
            <p:nvSpPr>
              <p:cNvPr id="11" name="Link Bar"/>
              <p:cNvSpPr>
                <a:spLocks/>
              </p:cNvSpPr>
              <p:nvPr/>
            </p:nvSpPr>
            <p:spPr bwMode="auto">
              <a:xfrm>
                <a:off x="674887" y="705827"/>
                <a:ext cx="681038" cy="16765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6350" cap="flat" cmpd="sng" algn="ctr">
                    <a:solidFill>
                      <a:srgbClr val="FFFFFF"/>
                    </a:solidFill>
                    <a:prstDash val="soli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ko-KR" altLang="en-US" sz="1100" spc="-200" dirty="0" err="1">
                    <a:solidFill>
                      <a:srgbClr val="FF99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모바일앱</a:t>
                </a:r>
                <a:endParaRPr kumimoji="1" lang="en-US" altLang="ko-KR" sz="1100" u="sng" spc="-200" dirty="0">
                  <a:solidFill>
                    <a:srgbClr val="FF99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9" name="그룹 14"/>
          <p:cNvGrpSpPr/>
          <p:nvPr userDrawn="1"/>
        </p:nvGrpSpPr>
        <p:grpSpPr>
          <a:xfrm>
            <a:off x="1718601" y="997080"/>
            <a:ext cx="4487591" cy="293721"/>
            <a:chOff x="3158404" y="893142"/>
            <a:chExt cx="3205422" cy="209801"/>
          </a:xfrm>
        </p:grpSpPr>
        <p:grpSp>
          <p:nvGrpSpPr>
            <p:cNvPr id="15" name="Search Box"/>
            <p:cNvGrpSpPr/>
            <p:nvPr>
              <p:custDataLst>
                <p:tags r:id="rId1"/>
              </p:custDataLst>
            </p:nvPr>
          </p:nvGrpSpPr>
          <p:grpSpPr>
            <a:xfrm>
              <a:off x="4386790" y="900705"/>
              <a:ext cx="1977036" cy="178643"/>
              <a:chOff x="2005983" y="2461637"/>
              <a:chExt cx="2176930" cy="122443"/>
            </a:xfrm>
          </p:grpSpPr>
          <p:sp>
            <p:nvSpPr>
              <p:cNvPr id="18" name="Text Box"/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005983" y="2461637"/>
                <a:ext cx="2176930" cy="122443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ctr" anchorCtr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i="1" dirty="0">
                  <a:ln>
                    <a:solidFill>
                      <a:srgbClr val="FF9900"/>
                    </a:solidFill>
                  </a:ln>
                  <a:solidFill>
                    <a:srgbClr val="727272"/>
                  </a:solidFill>
                  <a:latin typeface="Calibri"/>
                </a:endParaRPr>
              </a:p>
            </p:txBody>
          </p:sp>
          <p:sp>
            <p:nvSpPr>
              <p:cNvPr id="19" name="Search Icon"/>
              <p:cNvSpPr>
                <a:spLocks noEditPoint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985576" y="2478446"/>
                <a:ext cx="142704" cy="88828"/>
              </a:xfrm>
              <a:custGeom>
                <a:avLst/>
                <a:gdLst>
                  <a:gd name="T0" fmla="*/ 117 w 315"/>
                  <a:gd name="T1" fmla="*/ 0 h 343"/>
                  <a:gd name="T2" fmla="*/ 0 w 315"/>
                  <a:gd name="T3" fmla="*/ 117 h 343"/>
                  <a:gd name="T4" fmla="*/ 117 w 315"/>
                  <a:gd name="T5" fmla="*/ 232 h 343"/>
                  <a:gd name="T6" fmla="*/ 232 w 315"/>
                  <a:gd name="T7" fmla="*/ 117 h 343"/>
                  <a:gd name="T8" fmla="*/ 117 w 315"/>
                  <a:gd name="T9" fmla="*/ 0 h 343"/>
                  <a:gd name="T10" fmla="*/ 117 w 315"/>
                  <a:gd name="T11" fmla="*/ 26 h 343"/>
                  <a:gd name="T12" fmla="*/ 208 w 315"/>
                  <a:gd name="T13" fmla="*/ 117 h 343"/>
                  <a:gd name="T14" fmla="*/ 117 w 315"/>
                  <a:gd name="T15" fmla="*/ 207 h 343"/>
                  <a:gd name="T16" fmla="*/ 26 w 315"/>
                  <a:gd name="T17" fmla="*/ 117 h 343"/>
                  <a:gd name="T18" fmla="*/ 117 w 315"/>
                  <a:gd name="T19" fmla="*/ 26 h 343"/>
                  <a:gd name="T20" fmla="*/ 218 w 315"/>
                  <a:gd name="T21" fmla="*/ 196 h 343"/>
                  <a:gd name="T22" fmla="*/ 184 w 315"/>
                  <a:gd name="T23" fmla="*/ 226 h 343"/>
                  <a:gd name="T24" fmla="*/ 186 w 315"/>
                  <a:gd name="T25" fmla="*/ 228 h 343"/>
                  <a:gd name="T26" fmla="*/ 271 w 315"/>
                  <a:gd name="T27" fmla="*/ 331 h 343"/>
                  <a:gd name="T28" fmla="*/ 305 w 315"/>
                  <a:gd name="T29" fmla="*/ 335 h 343"/>
                  <a:gd name="T30" fmla="*/ 306 w 315"/>
                  <a:gd name="T31" fmla="*/ 301 h 343"/>
                  <a:gd name="T32" fmla="*/ 221 w 315"/>
                  <a:gd name="T33" fmla="*/ 199 h 343"/>
                  <a:gd name="T34" fmla="*/ 218 w 315"/>
                  <a:gd name="T35" fmla="*/ 196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15" h="343">
                    <a:moveTo>
                      <a:pt x="117" y="0"/>
                    </a:moveTo>
                    <a:cubicBezTo>
                      <a:pt x="53" y="0"/>
                      <a:pt x="0" y="53"/>
                      <a:pt x="0" y="117"/>
                    </a:cubicBezTo>
                    <a:cubicBezTo>
                      <a:pt x="0" y="181"/>
                      <a:pt x="53" y="232"/>
                      <a:pt x="117" y="232"/>
                    </a:cubicBezTo>
                    <a:cubicBezTo>
                      <a:pt x="181" y="232"/>
                      <a:pt x="232" y="181"/>
                      <a:pt x="232" y="117"/>
                    </a:cubicBezTo>
                    <a:cubicBezTo>
                      <a:pt x="232" y="53"/>
                      <a:pt x="181" y="0"/>
                      <a:pt x="117" y="0"/>
                    </a:cubicBezTo>
                    <a:close/>
                    <a:moveTo>
                      <a:pt x="117" y="26"/>
                    </a:moveTo>
                    <a:cubicBezTo>
                      <a:pt x="167" y="26"/>
                      <a:pt x="208" y="66"/>
                      <a:pt x="208" y="117"/>
                    </a:cubicBezTo>
                    <a:cubicBezTo>
                      <a:pt x="208" y="167"/>
                      <a:pt x="167" y="207"/>
                      <a:pt x="117" y="207"/>
                    </a:cubicBezTo>
                    <a:cubicBezTo>
                      <a:pt x="67" y="207"/>
                      <a:pt x="26" y="167"/>
                      <a:pt x="26" y="117"/>
                    </a:cubicBezTo>
                    <a:cubicBezTo>
                      <a:pt x="26" y="66"/>
                      <a:pt x="67" y="26"/>
                      <a:pt x="117" y="26"/>
                    </a:cubicBezTo>
                    <a:close/>
                    <a:moveTo>
                      <a:pt x="218" y="196"/>
                    </a:moveTo>
                    <a:cubicBezTo>
                      <a:pt x="208" y="208"/>
                      <a:pt x="197" y="218"/>
                      <a:pt x="184" y="226"/>
                    </a:cubicBezTo>
                    <a:lnTo>
                      <a:pt x="186" y="228"/>
                    </a:lnTo>
                    <a:lnTo>
                      <a:pt x="271" y="331"/>
                    </a:lnTo>
                    <a:cubicBezTo>
                      <a:pt x="279" y="341"/>
                      <a:pt x="296" y="343"/>
                      <a:pt x="305" y="335"/>
                    </a:cubicBezTo>
                    <a:cubicBezTo>
                      <a:pt x="315" y="326"/>
                      <a:pt x="315" y="309"/>
                      <a:pt x="306" y="301"/>
                    </a:cubicBezTo>
                    <a:lnTo>
                      <a:pt x="221" y="199"/>
                    </a:lnTo>
                    <a:lnTo>
                      <a:pt x="218" y="196"/>
                    </a:lnTo>
                    <a:close/>
                  </a:path>
                </a:pathLst>
              </a:custGeom>
              <a:solidFill>
                <a:srgbClr val="26262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dirty="0">
                  <a:solidFill>
                    <a:srgbClr val="262626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404" y="893142"/>
              <a:ext cx="885825" cy="209801"/>
            </a:xfrm>
            <a:prstGeom prst="rect">
              <a:avLst/>
            </a:prstGeom>
          </p:spPr>
        </p:pic>
      </p:grpSp>
      <p:cxnSp>
        <p:nvCxnSpPr>
          <p:cNvPr id="20" name="직선 연결선 19"/>
          <p:cNvCxnSpPr/>
          <p:nvPr userDrawn="1"/>
        </p:nvCxnSpPr>
        <p:spPr bwMode="auto">
          <a:xfrm>
            <a:off x="0" y="713782"/>
            <a:ext cx="128016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Link Bar"/>
          <p:cNvSpPr>
            <a:spLocks/>
          </p:cNvSpPr>
          <p:nvPr userDrawn="1"/>
        </p:nvSpPr>
        <p:spPr bwMode="auto">
          <a:xfrm>
            <a:off x="2000493" y="1559737"/>
            <a:ext cx="715919" cy="272023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Link Bar"/>
          <p:cNvSpPr>
            <a:spLocks/>
          </p:cNvSpPr>
          <p:nvPr userDrawn="1"/>
        </p:nvSpPr>
        <p:spPr bwMode="auto">
          <a:xfrm>
            <a:off x="2480232" y="1579712"/>
            <a:ext cx="3280489" cy="26387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패키지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패스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티켓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6" name="그룹 24"/>
          <p:cNvGrpSpPr/>
          <p:nvPr userDrawn="1"/>
        </p:nvGrpSpPr>
        <p:grpSpPr>
          <a:xfrm>
            <a:off x="166700" y="414784"/>
            <a:ext cx="2913698" cy="234710"/>
            <a:chOff x="119062" y="362928"/>
            <a:chExt cx="2081213" cy="167650"/>
          </a:xfrm>
        </p:grpSpPr>
        <p:sp>
          <p:nvSpPr>
            <p:cNvPr id="26" name="Link Bar"/>
            <p:cNvSpPr>
              <a:spLocks/>
            </p:cNvSpPr>
            <p:nvPr/>
          </p:nvSpPr>
          <p:spPr bwMode="auto">
            <a:xfrm>
              <a:off x="195262" y="362928"/>
              <a:ext cx="2005013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여행정보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맞춤여행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기업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/</a:t>
              </a:r>
              <a:r>
                <a:rPr kumimoji="1" lang="ko-KR" altLang="en-US" sz="1100" spc="-20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학단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이벤트 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062" y="404812"/>
              <a:ext cx="123825" cy="123825"/>
            </a:xfrm>
            <a:prstGeom prst="rect">
              <a:avLst/>
            </a:prstGeom>
          </p:spPr>
        </p:pic>
      </p:grpSp>
      <p:sp>
        <p:nvSpPr>
          <p:cNvPr id="49" name="직사각형 48"/>
          <p:cNvSpPr/>
          <p:nvPr userDrawn="1"/>
        </p:nvSpPr>
        <p:spPr bwMode="auto">
          <a:xfrm>
            <a:off x="1594046" y="1542478"/>
            <a:ext cx="384433" cy="371053"/>
          </a:xfrm>
          <a:prstGeom prst="rect">
            <a:avLst/>
          </a:prstGeom>
          <a:solidFill>
            <a:srgbClr val="E60210"/>
          </a:solidFill>
          <a:ln w="6350">
            <a:noFill/>
            <a:round/>
            <a:headEnd/>
            <a:tailEnd/>
          </a:ln>
          <a:effectLst/>
        </p:spPr>
        <p:txBody>
          <a:bodyPr wrap="none" lIns="48067" tIns="61042" rIns="48067" bIns="61042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22" name="그룹 49"/>
          <p:cNvGrpSpPr/>
          <p:nvPr userDrawn="1"/>
        </p:nvGrpSpPr>
        <p:grpSpPr>
          <a:xfrm>
            <a:off x="1664234" y="1640547"/>
            <a:ext cx="226800" cy="167224"/>
            <a:chOff x="4029074" y="1369686"/>
            <a:chExt cx="180000" cy="119446"/>
          </a:xfrm>
        </p:grpSpPr>
        <p:cxnSp>
          <p:nvCxnSpPr>
            <p:cNvPr id="51" name="직선 연결선 50"/>
            <p:cNvCxnSpPr/>
            <p:nvPr/>
          </p:nvCxnSpPr>
          <p:spPr bwMode="auto">
            <a:xfrm>
              <a:off x="4029074" y="1369686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4029074" y="1430484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직선 연결선 52"/>
            <p:cNvCxnSpPr/>
            <p:nvPr/>
          </p:nvCxnSpPr>
          <p:spPr bwMode="auto">
            <a:xfrm>
              <a:off x="4029074" y="1487218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6" name="Link Bar"/>
          <p:cNvSpPr>
            <a:spLocks/>
          </p:cNvSpPr>
          <p:nvPr userDrawn="1"/>
        </p:nvSpPr>
        <p:spPr bwMode="auto">
          <a:xfrm>
            <a:off x="7114510" y="1026246"/>
            <a:ext cx="1068178" cy="22585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56"/>
          <p:cNvGrpSpPr/>
          <p:nvPr userDrawn="1"/>
        </p:nvGrpSpPr>
        <p:grpSpPr>
          <a:xfrm>
            <a:off x="10502009" y="1035640"/>
            <a:ext cx="243343" cy="243342"/>
            <a:chOff x="6787304" y="695325"/>
            <a:chExt cx="306708" cy="306708"/>
          </a:xfrm>
        </p:grpSpPr>
        <p:sp>
          <p:nvSpPr>
            <p:cNvPr id="58" name="타원 57"/>
            <p:cNvSpPr/>
            <p:nvPr/>
          </p:nvSpPr>
          <p:spPr bwMode="auto">
            <a:xfrm>
              <a:off x="678730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578" y="762453"/>
              <a:ext cx="187711" cy="183019"/>
            </a:xfrm>
            <a:prstGeom prst="rect">
              <a:avLst/>
            </a:prstGeom>
          </p:spPr>
        </p:pic>
      </p:grpSp>
      <p:grpSp>
        <p:nvGrpSpPr>
          <p:cNvPr id="25" name="그룹 59"/>
          <p:cNvGrpSpPr/>
          <p:nvPr userDrawn="1"/>
        </p:nvGrpSpPr>
        <p:grpSpPr>
          <a:xfrm>
            <a:off x="9729343" y="1035640"/>
            <a:ext cx="243343" cy="243342"/>
            <a:chOff x="6484915" y="695325"/>
            <a:chExt cx="306708" cy="306708"/>
          </a:xfrm>
        </p:grpSpPr>
        <p:sp>
          <p:nvSpPr>
            <p:cNvPr id="61" name="타원 60"/>
            <p:cNvSpPr/>
            <p:nvPr/>
          </p:nvSpPr>
          <p:spPr bwMode="auto">
            <a:xfrm>
              <a:off x="6484915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13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4419" y="738227"/>
              <a:ext cx="145477" cy="211177"/>
            </a:xfrm>
            <a:prstGeom prst="rect">
              <a:avLst/>
            </a:prstGeom>
          </p:spPr>
        </p:pic>
      </p:grpSp>
      <p:grpSp>
        <p:nvGrpSpPr>
          <p:cNvPr id="28" name="그룹 62"/>
          <p:cNvGrpSpPr/>
          <p:nvPr userDrawn="1"/>
        </p:nvGrpSpPr>
        <p:grpSpPr>
          <a:xfrm>
            <a:off x="8967418" y="1022140"/>
            <a:ext cx="243343" cy="243342"/>
            <a:chOff x="6077484" y="695325"/>
            <a:chExt cx="306708" cy="306708"/>
          </a:xfrm>
        </p:grpSpPr>
        <p:sp>
          <p:nvSpPr>
            <p:cNvPr id="64" name="타원 63"/>
            <p:cNvSpPr/>
            <p:nvPr/>
          </p:nvSpPr>
          <p:spPr bwMode="auto">
            <a:xfrm>
              <a:off x="607748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14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3337" y="782665"/>
              <a:ext cx="150171" cy="159555"/>
            </a:xfrm>
            <a:prstGeom prst="rect">
              <a:avLst/>
            </a:prstGeom>
          </p:spPr>
        </p:pic>
      </p:grpSp>
      <p:grpSp>
        <p:nvGrpSpPr>
          <p:cNvPr id="29" name="그룹 65"/>
          <p:cNvGrpSpPr/>
          <p:nvPr userDrawn="1"/>
        </p:nvGrpSpPr>
        <p:grpSpPr>
          <a:xfrm>
            <a:off x="7998861" y="1035640"/>
            <a:ext cx="243343" cy="243342"/>
            <a:chOff x="7168586" y="695325"/>
            <a:chExt cx="306708" cy="306708"/>
          </a:xfrm>
        </p:grpSpPr>
        <p:sp>
          <p:nvSpPr>
            <p:cNvPr id="67" name="타원 66"/>
            <p:cNvSpPr/>
            <p:nvPr/>
          </p:nvSpPr>
          <p:spPr bwMode="auto">
            <a:xfrm>
              <a:off x="7168586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8" name="그림 67"/>
            <p:cNvPicPr>
              <a:picLocks noChangeAspect="1"/>
            </p:cNvPicPr>
            <p:nvPr/>
          </p:nvPicPr>
          <p:blipFill>
            <a:blip r:embed="rId15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0037" y="773830"/>
              <a:ext cx="183019" cy="159555"/>
            </a:xfrm>
            <a:prstGeom prst="rect">
              <a:avLst/>
            </a:prstGeom>
          </p:spPr>
        </p:pic>
      </p:grpSp>
      <p:grpSp>
        <p:nvGrpSpPr>
          <p:cNvPr id="30" name="그룹 68"/>
          <p:cNvGrpSpPr/>
          <p:nvPr userDrawn="1"/>
        </p:nvGrpSpPr>
        <p:grpSpPr>
          <a:xfrm>
            <a:off x="7112325" y="1025293"/>
            <a:ext cx="243344" cy="243342"/>
            <a:chOff x="5561461" y="695325"/>
            <a:chExt cx="306708" cy="306708"/>
          </a:xfrm>
        </p:grpSpPr>
        <p:sp>
          <p:nvSpPr>
            <p:cNvPr id="70" name="타원 69"/>
            <p:cNvSpPr/>
            <p:nvPr/>
          </p:nvSpPr>
          <p:spPr bwMode="auto">
            <a:xfrm>
              <a:off x="5561461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71" name="그림 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5804" y="752918"/>
              <a:ext cx="229230" cy="196483"/>
            </a:xfrm>
            <a:prstGeom prst="rect">
              <a:avLst/>
            </a:prstGeom>
          </p:spPr>
        </p:pic>
      </p:grpSp>
      <p:sp>
        <p:nvSpPr>
          <p:cNvPr id="72" name="Link Bar"/>
          <p:cNvSpPr>
            <a:spLocks/>
          </p:cNvSpPr>
          <p:nvPr userDrawn="1"/>
        </p:nvSpPr>
        <p:spPr bwMode="auto">
          <a:xfrm>
            <a:off x="9006356" y="1026246"/>
            <a:ext cx="777589" cy="22585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허니문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Link Bar"/>
          <p:cNvSpPr>
            <a:spLocks/>
          </p:cNvSpPr>
          <p:nvPr userDrawn="1"/>
        </p:nvSpPr>
        <p:spPr bwMode="auto">
          <a:xfrm>
            <a:off x="9824426" y="1026246"/>
            <a:ext cx="578260" cy="22585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골프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Link Bar"/>
          <p:cNvSpPr>
            <a:spLocks/>
          </p:cNvSpPr>
          <p:nvPr userDrawn="1"/>
        </p:nvSpPr>
        <p:spPr bwMode="auto">
          <a:xfrm>
            <a:off x="10578823" y="1026246"/>
            <a:ext cx="674313" cy="22585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크루즈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5" name="Link Bar"/>
          <p:cNvSpPr>
            <a:spLocks/>
          </p:cNvSpPr>
          <p:nvPr userDrawn="1"/>
        </p:nvSpPr>
        <p:spPr bwMode="auto">
          <a:xfrm>
            <a:off x="8080534" y="1026246"/>
            <a:ext cx="952794" cy="22585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키즈투어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태교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6" name="Link Bar"/>
          <p:cNvSpPr>
            <a:spLocks/>
          </p:cNvSpPr>
          <p:nvPr userDrawn="1"/>
        </p:nvSpPr>
        <p:spPr bwMode="auto">
          <a:xfrm>
            <a:off x="6366986" y="1559737"/>
            <a:ext cx="1028833" cy="272023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Link Bar"/>
          <p:cNvSpPr>
            <a:spLocks/>
          </p:cNvSpPr>
          <p:nvPr userDrawn="1"/>
        </p:nvSpPr>
        <p:spPr bwMode="auto">
          <a:xfrm>
            <a:off x="6867465" y="1579681"/>
            <a:ext cx="3083951" cy="26387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27" tIns="43256" rIns="96127" bIns="43256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제주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내륙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섬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숙박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입장권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60" y="1579129"/>
            <a:ext cx="855849" cy="30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0083" y="12"/>
            <a:ext cx="11321524" cy="360045"/>
          </a:xfrm>
          <a:prstGeom prst="rect">
            <a:avLst/>
          </a:prstGeom>
        </p:spPr>
        <p:txBody>
          <a:bodyPr lIns="122058" tIns="61031" rIns="122058" bIns="61031"/>
          <a:lstStyle>
            <a:lvl1pPr algn="l">
              <a:defRPr sz="1300" b="1" spc="-20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2"/>
          <p:cNvSpPr>
            <a:spLocks noGrp="1"/>
          </p:cNvSpPr>
          <p:nvPr>
            <p:ph type="body" idx="10"/>
          </p:nvPr>
        </p:nvSpPr>
        <p:spPr>
          <a:xfrm>
            <a:off x="1506752" y="7763209"/>
            <a:ext cx="11294857" cy="1838008"/>
          </a:xfrm>
          <a:prstGeom prst="rect">
            <a:avLst/>
          </a:prstGeom>
        </p:spPr>
        <p:txBody>
          <a:bodyPr lIns="122058" tIns="61031" rIns="122058" bIns="61031" anchor="t"/>
          <a:lstStyle>
            <a:lvl1pPr marL="0" indent="0">
              <a:lnSpc>
                <a:spcPct val="150000"/>
              </a:lnSpc>
              <a:buNone/>
              <a:defRPr sz="1100" b="0" spc="-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  <a:lvl2pPr marL="610294" indent="0">
              <a:buNone/>
              <a:defRPr sz="2700" b="1"/>
            </a:lvl2pPr>
            <a:lvl3pPr marL="1220590" indent="0">
              <a:buNone/>
              <a:defRPr sz="2400" b="1"/>
            </a:lvl3pPr>
            <a:lvl4pPr marL="1830889" indent="0">
              <a:buNone/>
              <a:defRPr sz="2100" b="1"/>
            </a:lvl4pPr>
            <a:lvl5pPr marL="2441182" indent="0">
              <a:buNone/>
              <a:defRPr sz="2100" b="1"/>
            </a:lvl5pPr>
            <a:lvl6pPr marL="3051478" indent="0">
              <a:buNone/>
              <a:defRPr sz="2100" b="1"/>
            </a:lvl6pPr>
            <a:lvl7pPr marL="3661775" indent="0">
              <a:buNone/>
              <a:defRPr sz="2100" b="1"/>
            </a:lvl7pPr>
            <a:lvl8pPr marL="4272068" indent="0">
              <a:buNone/>
              <a:defRPr sz="2100" b="1"/>
            </a:lvl8pPr>
            <a:lvl9pPr marL="4882363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직사각형 4"/>
          <p:cNvSpPr/>
          <p:nvPr userDrawn="1"/>
        </p:nvSpPr>
        <p:spPr bwMode="auto">
          <a:xfrm>
            <a:off x="4" y="1542495"/>
            <a:ext cx="12801597" cy="3710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noFill/>
            <a:round/>
            <a:headEnd/>
            <a:tailEnd/>
          </a:ln>
          <a:effectLst/>
        </p:spPr>
        <p:txBody>
          <a:bodyPr wrap="none" lIns="48059" tIns="61031" rIns="48059" bIns="61031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3" name="그룹 5"/>
          <p:cNvGrpSpPr/>
          <p:nvPr userDrawn="1"/>
        </p:nvGrpSpPr>
        <p:grpSpPr>
          <a:xfrm>
            <a:off x="8593185" y="401435"/>
            <a:ext cx="4092414" cy="252892"/>
            <a:chOff x="6090357" y="343877"/>
            <a:chExt cx="2923153" cy="180637"/>
          </a:xfrm>
        </p:grpSpPr>
        <p:sp>
          <p:nvSpPr>
            <p:cNvPr id="7" name="Link Bar"/>
            <p:cNvSpPr>
              <a:spLocks/>
            </p:cNvSpPr>
            <p:nvPr/>
          </p:nvSpPr>
          <p:spPr bwMode="auto">
            <a:xfrm>
              <a:off x="6532041" y="343877"/>
              <a:ext cx="1900959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로그인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회원가입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예약확인∙결제 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고객센터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Drop-Down Box"/>
            <p:cNvGrpSpPr/>
            <p:nvPr>
              <p:custDataLst>
                <p:tags r:id="rId4"/>
              </p:custDataLst>
            </p:nvPr>
          </p:nvGrpSpPr>
          <p:grpSpPr>
            <a:xfrm>
              <a:off x="8435255" y="362514"/>
              <a:ext cx="578255" cy="162000"/>
              <a:chOff x="3828183" y="1428996"/>
              <a:chExt cx="578255" cy="162000"/>
            </a:xfrm>
          </p:grpSpPr>
          <p:sp>
            <p:nvSpPr>
              <p:cNvPr id="12" name="Text Box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828183" y="1428996"/>
                <a:ext cx="432000" cy="162000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2400" rIns="36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o-KR" altLang="en-US" spc="-200" dirty="0">
                    <a:solidFill>
                      <a:srgbClr val="FFFFFF">
                        <a:lumMod val="50000"/>
                      </a:srgbClr>
                    </a:solidFill>
                    <a:latin typeface="Trebuchet MS" pitchFamily="34" charset="0"/>
                    <a:ea typeface="맑은 고딕" pitchFamily="50" charset="-127"/>
                    <a:cs typeface="Calibri" pitchFamily="34" charset="0"/>
                  </a:rPr>
                  <a:t>서울출발</a:t>
                </a:r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Trebuchet MS" pitchFamily="34" charset="0"/>
                  <a:ea typeface="맑은 고딕" pitchFamily="50" charset="-127"/>
                  <a:cs typeface="Calibri" pitchFamily="34" charset="0"/>
                </a:endParaRPr>
              </a:p>
            </p:txBody>
          </p:sp>
          <p:sp>
            <p:nvSpPr>
              <p:cNvPr id="13" name="Drop-Down Arrow Box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262438" y="1428996"/>
                <a:ext cx="144000" cy="16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2400" rIns="162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4" name="Drop-Down Arrow"/>
              <p:cNvSpPr/>
              <p:nvPr>
                <p:custDataLst>
                  <p:tags r:id="rId7"/>
                </p:custDataLst>
              </p:nvPr>
            </p:nvSpPr>
            <p:spPr>
              <a:xfrm rot="10800000">
                <a:off x="4289045" y="1490075"/>
                <a:ext cx="74231" cy="63991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8" name="그룹 8"/>
            <p:cNvGrpSpPr/>
            <p:nvPr/>
          </p:nvGrpSpPr>
          <p:grpSpPr>
            <a:xfrm>
              <a:off x="6090357" y="349619"/>
              <a:ext cx="760773" cy="167650"/>
              <a:chOff x="595152" y="705827"/>
              <a:chExt cx="760773" cy="16765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52" y="738894"/>
                <a:ext cx="123825" cy="123825"/>
              </a:xfrm>
              <a:prstGeom prst="rect">
                <a:avLst/>
              </a:prstGeom>
            </p:spPr>
          </p:pic>
          <p:sp>
            <p:nvSpPr>
              <p:cNvPr id="11" name="Link Bar"/>
              <p:cNvSpPr>
                <a:spLocks/>
              </p:cNvSpPr>
              <p:nvPr/>
            </p:nvSpPr>
            <p:spPr bwMode="auto">
              <a:xfrm>
                <a:off x="674887" y="705827"/>
                <a:ext cx="681038" cy="16765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6350" cap="flat" cmpd="sng" algn="ctr">
                    <a:solidFill>
                      <a:srgbClr val="FFFFFF"/>
                    </a:solidFill>
                    <a:prstDash val="soli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ko-KR" altLang="en-US" sz="1100" spc="-200" dirty="0" err="1">
                    <a:solidFill>
                      <a:srgbClr val="FF99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모바일앱</a:t>
                </a:r>
                <a:endParaRPr kumimoji="1" lang="en-US" altLang="ko-KR" sz="1100" u="sng" spc="-200" dirty="0">
                  <a:solidFill>
                    <a:srgbClr val="FF99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9" name="그룹 14"/>
          <p:cNvGrpSpPr/>
          <p:nvPr userDrawn="1"/>
        </p:nvGrpSpPr>
        <p:grpSpPr>
          <a:xfrm>
            <a:off x="1718602" y="997069"/>
            <a:ext cx="4487591" cy="293721"/>
            <a:chOff x="3158404" y="893142"/>
            <a:chExt cx="3205422" cy="209801"/>
          </a:xfrm>
        </p:grpSpPr>
        <p:grpSp>
          <p:nvGrpSpPr>
            <p:cNvPr id="15" name="Search Box"/>
            <p:cNvGrpSpPr/>
            <p:nvPr>
              <p:custDataLst>
                <p:tags r:id="rId1"/>
              </p:custDataLst>
            </p:nvPr>
          </p:nvGrpSpPr>
          <p:grpSpPr>
            <a:xfrm>
              <a:off x="4386790" y="900705"/>
              <a:ext cx="1977036" cy="178643"/>
              <a:chOff x="2005983" y="2461637"/>
              <a:chExt cx="2176930" cy="122443"/>
            </a:xfrm>
          </p:grpSpPr>
          <p:sp>
            <p:nvSpPr>
              <p:cNvPr id="18" name="Text Box"/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005983" y="2461637"/>
                <a:ext cx="2176930" cy="122443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ctr" anchorCtr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i="1" dirty="0">
                  <a:ln>
                    <a:solidFill>
                      <a:srgbClr val="FF9900"/>
                    </a:solidFill>
                  </a:ln>
                  <a:solidFill>
                    <a:srgbClr val="727272"/>
                  </a:solidFill>
                  <a:latin typeface="Calibri"/>
                </a:endParaRPr>
              </a:p>
            </p:txBody>
          </p:sp>
          <p:sp>
            <p:nvSpPr>
              <p:cNvPr id="19" name="Search Icon"/>
              <p:cNvSpPr>
                <a:spLocks noEditPoint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985576" y="2478446"/>
                <a:ext cx="142704" cy="88828"/>
              </a:xfrm>
              <a:custGeom>
                <a:avLst/>
                <a:gdLst>
                  <a:gd name="T0" fmla="*/ 117 w 315"/>
                  <a:gd name="T1" fmla="*/ 0 h 343"/>
                  <a:gd name="T2" fmla="*/ 0 w 315"/>
                  <a:gd name="T3" fmla="*/ 117 h 343"/>
                  <a:gd name="T4" fmla="*/ 117 w 315"/>
                  <a:gd name="T5" fmla="*/ 232 h 343"/>
                  <a:gd name="T6" fmla="*/ 232 w 315"/>
                  <a:gd name="T7" fmla="*/ 117 h 343"/>
                  <a:gd name="T8" fmla="*/ 117 w 315"/>
                  <a:gd name="T9" fmla="*/ 0 h 343"/>
                  <a:gd name="T10" fmla="*/ 117 w 315"/>
                  <a:gd name="T11" fmla="*/ 26 h 343"/>
                  <a:gd name="T12" fmla="*/ 208 w 315"/>
                  <a:gd name="T13" fmla="*/ 117 h 343"/>
                  <a:gd name="T14" fmla="*/ 117 w 315"/>
                  <a:gd name="T15" fmla="*/ 207 h 343"/>
                  <a:gd name="T16" fmla="*/ 26 w 315"/>
                  <a:gd name="T17" fmla="*/ 117 h 343"/>
                  <a:gd name="T18" fmla="*/ 117 w 315"/>
                  <a:gd name="T19" fmla="*/ 26 h 343"/>
                  <a:gd name="T20" fmla="*/ 218 w 315"/>
                  <a:gd name="T21" fmla="*/ 196 h 343"/>
                  <a:gd name="T22" fmla="*/ 184 w 315"/>
                  <a:gd name="T23" fmla="*/ 226 h 343"/>
                  <a:gd name="T24" fmla="*/ 186 w 315"/>
                  <a:gd name="T25" fmla="*/ 228 h 343"/>
                  <a:gd name="T26" fmla="*/ 271 w 315"/>
                  <a:gd name="T27" fmla="*/ 331 h 343"/>
                  <a:gd name="T28" fmla="*/ 305 w 315"/>
                  <a:gd name="T29" fmla="*/ 335 h 343"/>
                  <a:gd name="T30" fmla="*/ 306 w 315"/>
                  <a:gd name="T31" fmla="*/ 301 h 343"/>
                  <a:gd name="T32" fmla="*/ 221 w 315"/>
                  <a:gd name="T33" fmla="*/ 199 h 343"/>
                  <a:gd name="T34" fmla="*/ 218 w 315"/>
                  <a:gd name="T35" fmla="*/ 196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15" h="343">
                    <a:moveTo>
                      <a:pt x="117" y="0"/>
                    </a:moveTo>
                    <a:cubicBezTo>
                      <a:pt x="53" y="0"/>
                      <a:pt x="0" y="53"/>
                      <a:pt x="0" y="117"/>
                    </a:cubicBezTo>
                    <a:cubicBezTo>
                      <a:pt x="0" y="181"/>
                      <a:pt x="53" y="232"/>
                      <a:pt x="117" y="232"/>
                    </a:cubicBezTo>
                    <a:cubicBezTo>
                      <a:pt x="181" y="232"/>
                      <a:pt x="232" y="181"/>
                      <a:pt x="232" y="117"/>
                    </a:cubicBezTo>
                    <a:cubicBezTo>
                      <a:pt x="232" y="53"/>
                      <a:pt x="181" y="0"/>
                      <a:pt x="117" y="0"/>
                    </a:cubicBezTo>
                    <a:close/>
                    <a:moveTo>
                      <a:pt x="117" y="26"/>
                    </a:moveTo>
                    <a:cubicBezTo>
                      <a:pt x="167" y="26"/>
                      <a:pt x="208" y="66"/>
                      <a:pt x="208" y="117"/>
                    </a:cubicBezTo>
                    <a:cubicBezTo>
                      <a:pt x="208" y="167"/>
                      <a:pt x="167" y="207"/>
                      <a:pt x="117" y="207"/>
                    </a:cubicBezTo>
                    <a:cubicBezTo>
                      <a:pt x="67" y="207"/>
                      <a:pt x="26" y="167"/>
                      <a:pt x="26" y="117"/>
                    </a:cubicBezTo>
                    <a:cubicBezTo>
                      <a:pt x="26" y="66"/>
                      <a:pt x="67" y="26"/>
                      <a:pt x="117" y="26"/>
                    </a:cubicBezTo>
                    <a:close/>
                    <a:moveTo>
                      <a:pt x="218" y="196"/>
                    </a:moveTo>
                    <a:cubicBezTo>
                      <a:pt x="208" y="208"/>
                      <a:pt x="197" y="218"/>
                      <a:pt x="184" y="226"/>
                    </a:cubicBezTo>
                    <a:lnTo>
                      <a:pt x="186" y="228"/>
                    </a:lnTo>
                    <a:lnTo>
                      <a:pt x="271" y="331"/>
                    </a:lnTo>
                    <a:cubicBezTo>
                      <a:pt x="279" y="341"/>
                      <a:pt x="296" y="343"/>
                      <a:pt x="305" y="335"/>
                    </a:cubicBezTo>
                    <a:cubicBezTo>
                      <a:pt x="315" y="326"/>
                      <a:pt x="315" y="309"/>
                      <a:pt x="306" y="301"/>
                    </a:cubicBezTo>
                    <a:lnTo>
                      <a:pt x="221" y="199"/>
                    </a:lnTo>
                    <a:lnTo>
                      <a:pt x="218" y="196"/>
                    </a:lnTo>
                    <a:close/>
                  </a:path>
                </a:pathLst>
              </a:custGeom>
              <a:solidFill>
                <a:srgbClr val="26262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dirty="0">
                  <a:solidFill>
                    <a:srgbClr val="262626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404" y="893142"/>
              <a:ext cx="885825" cy="209801"/>
            </a:xfrm>
            <a:prstGeom prst="rect">
              <a:avLst/>
            </a:prstGeom>
          </p:spPr>
        </p:pic>
      </p:grpSp>
      <p:cxnSp>
        <p:nvCxnSpPr>
          <p:cNvPr id="20" name="직선 연결선 19"/>
          <p:cNvCxnSpPr/>
          <p:nvPr userDrawn="1"/>
        </p:nvCxnSpPr>
        <p:spPr bwMode="auto">
          <a:xfrm>
            <a:off x="0" y="713782"/>
            <a:ext cx="128016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Link Bar"/>
          <p:cNvSpPr>
            <a:spLocks/>
          </p:cNvSpPr>
          <p:nvPr userDrawn="1"/>
        </p:nvSpPr>
        <p:spPr bwMode="auto">
          <a:xfrm>
            <a:off x="2000489" y="1559737"/>
            <a:ext cx="715919" cy="272007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Link Bar"/>
          <p:cNvSpPr>
            <a:spLocks/>
          </p:cNvSpPr>
          <p:nvPr userDrawn="1"/>
        </p:nvSpPr>
        <p:spPr bwMode="auto">
          <a:xfrm>
            <a:off x="2480232" y="1579702"/>
            <a:ext cx="3280489" cy="26385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패키지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패스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티켓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6" name="그룹 24"/>
          <p:cNvGrpSpPr/>
          <p:nvPr userDrawn="1"/>
        </p:nvGrpSpPr>
        <p:grpSpPr>
          <a:xfrm>
            <a:off x="166695" y="414770"/>
            <a:ext cx="2913698" cy="234710"/>
            <a:chOff x="119062" y="362928"/>
            <a:chExt cx="2081213" cy="167650"/>
          </a:xfrm>
        </p:grpSpPr>
        <p:sp>
          <p:nvSpPr>
            <p:cNvPr id="26" name="Link Bar"/>
            <p:cNvSpPr>
              <a:spLocks/>
            </p:cNvSpPr>
            <p:nvPr/>
          </p:nvSpPr>
          <p:spPr bwMode="auto">
            <a:xfrm>
              <a:off x="195262" y="362928"/>
              <a:ext cx="2005013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여행정보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맞춤여행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기업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/</a:t>
              </a:r>
              <a:r>
                <a:rPr kumimoji="1" lang="ko-KR" altLang="en-US" sz="1100" spc="-20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학단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이벤트 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062" y="404812"/>
              <a:ext cx="123825" cy="123825"/>
            </a:xfrm>
            <a:prstGeom prst="rect">
              <a:avLst/>
            </a:prstGeom>
          </p:spPr>
        </p:pic>
      </p:grpSp>
      <p:sp>
        <p:nvSpPr>
          <p:cNvPr id="49" name="직사각형 48"/>
          <p:cNvSpPr/>
          <p:nvPr userDrawn="1"/>
        </p:nvSpPr>
        <p:spPr bwMode="auto">
          <a:xfrm>
            <a:off x="1594046" y="1542478"/>
            <a:ext cx="384433" cy="371053"/>
          </a:xfrm>
          <a:prstGeom prst="rect">
            <a:avLst/>
          </a:prstGeom>
          <a:solidFill>
            <a:srgbClr val="E60210"/>
          </a:solidFill>
          <a:ln w="6350">
            <a:noFill/>
            <a:round/>
            <a:headEnd/>
            <a:tailEnd/>
          </a:ln>
          <a:effectLst/>
        </p:spPr>
        <p:txBody>
          <a:bodyPr wrap="none" lIns="48059" tIns="61031" rIns="48059" bIns="61031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22" name="그룹 49"/>
          <p:cNvGrpSpPr/>
          <p:nvPr userDrawn="1"/>
        </p:nvGrpSpPr>
        <p:grpSpPr>
          <a:xfrm>
            <a:off x="1664234" y="1640547"/>
            <a:ext cx="226800" cy="167224"/>
            <a:chOff x="4029074" y="1369686"/>
            <a:chExt cx="180000" cy="119446"/>
          </a:xfrm>
        </p:grpSpPr>
        <p:cxnSp>
          <p:nvCxnSpPr>
            <p:cNvPr id="51" name="직선 연결선 50"/>
            <p:cNvCxnSpPr/>
            <p:nvPr/>
          </p:nvCxnSpPr>
          <p:spPr bwMode="auto">
            <a:xfrm>
              <a:off x="4029074" y="1369686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4029074" y="1430484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직선 연결선 52"/>
            <p:cNvCxnSpPr/>
            <p:nvPr/>
          </p:nvCxnSpPr>
          <p:spPr bwMode="auto">
            <a:xfrm>
              <a:off x="4029074" y="1487218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6" name="Link Bar"/>
          <p:cNvSpPr>
            <a:spLocks/>
          </p:cNvSpPr>
          <p:nvPr userDrawn="1"/>
        </p:nvSpPr>
        <p:spPr bwMode="auto">
          <a:xfrm>
            <a:off x="7114510" y="1026238"/>
            <a:ext cx="1068178" cy="22584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56"/>
          <p:cNvGrpSpPr/>
          <p:nvPr userDrawn="1"/>
        </p:nvGrpSpPr>
        <p:grpSpPr>
          <a:xfrm>
            <a:off x="10502010" y="1035640"/>
            <a:ext cx="243343" cy="243342"/>
            <a:chOff x="6787304" y="695325"/>
            <a:chExt cx="306708" cy="306708"/>
          </a:xfrm>
        </p:grpSpPr>
        <p:sp>
          <p:nvSpPr>
            <p:cNvPr id="58" name="타원 57"/>
            <p:cNvSpPr/>
            <p:nvPr/>
          </p:nvSpPr>
          <p:spPr bwMode="auto">
            <a:xfrm>
              <a:off x="678730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578" y="762453"/>
              <a:ext cx="187711" cy="183019"/>
            </a:xfrm>
            <a:prstGeom prst="rect">
              <a:avLst/>
            </a:prstGeom>
          </p:spPr>
        </p:pic>
      </p:grpSp>
      <p:grpSp>
        <p:nvGrpSpPr>
          <p:cNvPr id="25" name="그룹 59"/>
          <p:cNvGrpSpPr/>
          <p:nvPr userDrawn="1"/>
        </p:nvGrpSpPr>
        <p:grpSpPr>
          <a:xfrm>
            <a:off x="9729345" y="1035640"/>
            <a:ext cx="243343" cy="243342"/>
            <a:chOff x="6484915" y="695325"/>
            <a:chExt cx="306708" cy="306708"/>
          </a:xfrm>
        </p:grpSpPr>
        <p:sp>
          <p:nvSpPr>
            <p:cNvPr id="61" name="타원 60"/>
            <p:cNvSpPr/>
            <p:nvPr/>
          </p:nvSpPr>
          <p:spPr bwMode="auto">
            <a:xfrm>
              <a:off x="6484915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13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4419" y="738227"/>
              <a:ext cx="145477" cy="211177"/>
            </a:xfrm>
            <a:prstGeom prst="rect">
              <a:avLst/>
            </a:prstGeom>
          </p:spPr>
        </p:pic>
      </p:grpSp>
      <p:grpSp>
        <p:nvGrpSpPr>
          <p:cNvPr id="28" name="그룹 62"/>
          <p:cNvGrpSpPr/>
          <p:nvPr userDrawn="1"/>
        </p:nvGrpSpPr>
        <p:grpSpPr>
          <a:xfrm>
            <a:off x="8967419" y="1022140"/>
            <a:ext cx="243343" cy="243342"/>
            <a:chOff x="6077484" y="695325"/>
            <a:chExt cx="306708" cy="306708"/>
          </a:xfrm>
        </p:grpSpPr>
        <p:sp>
          <p:nvSpPr>
            <p:cNvPr id="64" name="타원 63"/>
            <p:cNvSpPr/>
            <p:nvPr/>
          </p:nvSpPr>
          <p:spPr bwMode="auto">
            <a:xfrm>
              <a:off x="607748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14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3337" y="782665"/>
              <a:ext cx="150171" cy="159555"/>
            </a:xfrm>
            <a:prstGeom prst="rect">
              <a:avLst/>
            </a:prstGeom>
          </p:spPr>
        </p:pic>
      </p:grpSp>
      <p:grpSp>
        <p:nvGrpSpPr>
          <p:cNvPr id="29" name="그룹 65"/>
          <p:cNvGrpSpPr/>
          <p:nvPr userDrawn="1"/>
        </p:nvGrpSpPr>
        <p:grpSpPr>
          <a:xfrm>
            <a:off x="7998862" y="1035640"/>
            <a:ext cx="243343" cy="243342"/>
            <a:chOff x="7168586" y="695325"/>
            <a:chExt cx="306708" cy="306708"/>
          </a:xfrm>
        </p:grpSpPr>
        <p:sp>
          <p:nvSpPr>
            <p:cNvPr id="67" name="타원 66"/>
            <p:cNvSpPr/>
            <p:nvPr/>
          </p:nvSpPr>
          <p:spPr bwMode="auto">
            <a:xfrm>
              <a:off x="7168586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8" name="그림 67"/>
            <p:cNvPicPr>
              <a:picLocks noChangeAspect="1"/>
            </p:cNvPicPr>
            <p:nvPr/>
          </p:nvPicPr>
          <p:blipFill>
            <a:blip r:embed="rId15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0037" y="773830"/>
              <a:ext cx="183019" cy="159555"/>
            </a:xfrm>
            <a:prstGeom prst="rect">
              <a:avLst/>
            </a:prstGeom>
          </p:spPr>
        </p:pic>
      </p:grpSp>
      <p:grpSp>
        <p:nvGrpSpPr>
          <p:cNvPr id="30" name="그룹 68"/>
          <p:cNvGrpSpPr/>
          <p:nvPr userDrawn="1"/>
        </p:nvGrpSpPr>
        <p:grpSpPr>
          <a:xfrm>
            <a:off x="7112325" y="1025293"/>
            <a:ext cx="243344" cy="243342"/>
            <a:chOff x="5561461" y="695325"/>
            <a:chExt cx="306708" cy="306708"/>
          </a:xfrm>
        </p:grpSpPr>
        <p:sp>
          <p:nvSpPr>
            <p:cNvPr id="70" name="타원 69"/>
            <p:cNvSpPr/>
            <p:nvPr/>
          </p:nvSpPr>
          <p:spPr bwMode="auto">
            <a:xfrm>
              <a:off x="5561461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71" name="그림 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5804" y="752918"/>
              <a:ext cx="229230" cy="196483"/>
            </a:xfrm>
            <a:prstGeom prst="rect">
              <a:avLst/>
            </a:prstGeom>
          </p:spPr>
        </p:pic>
      </p:grpSp>
      <p:sp>
        <p:nvSpPr>
          <p:cNvPr id="72" name="Link Bar"/>
          <p:cNvSpPr>
            <a:spLocks/>
          </p:cNvSpPr>
          <p:nvPr userDrawn="1"/>
        </p:nvSpPr>
        <p:spPr bwMode="auto">
          <a:xfrm>
            <a:off x="9006356" y="1026238"/>
            <a:ext cx="777589" cy="22584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허니문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Link Bar"/>
          <p:cNvSpPr>
            <a:spLocks/>
          </p:cNvSpPr>
          <p:nvPr userDrawn="1"/>
        </p:nvSpPr>
        <p:spPr bwMode="auto">
          <a:xfrm>
            <a:off x="9824422" y="1026238"/>
            <a:ext cx="578260" cy="22584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골프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Link Bar"/>
          <p:cNvSpPr>
            <a:spLocks/>
          </p:cNvSpPr>
          <p:nvPr userDrawn="1"/>
        </p:nvSpPr>
        <p:spPr bwMode="auto">
          <a:xfrm>
            <a:off x="10578823" y="1026238"/>
            <a:ext cx="674313" cy="22584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크루즈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5" name="Link Bar"/>
          <p:cNvSpPr>
            <a:spLocks/>
          </p:cNvSpPr>
          <p:nvPr userDrawn="1"/>
        </p:nvSpPr>
        <p:spPr bwMode="auto">
          <a:xfrm>
            <a:off x="8080529" y="1026238"/>
            <a:ext cx="952794" cy="22584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키즈투어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태교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6" name="Link Bar"/>
          <p:cNvSpPr>
            <a:spLocks/>
          </p:cNvSpPr>
          <p:nvPr userDrawn="1"/>
        </p:nvSpPr>
        <p:spPr bwMode="auto">
          <a:xfrm>
            <a:off x="6366982" y="1559737"/>
            <a:ext cx="1028833" cy="272007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Link Bar"/>
          <p:cNvSpPr>
            <a:spLocks/>
          </p:cNvSpPr>
          <p:nvPr userDrawn="1"/>
        </p:nvSpPr>
        <p:spPr bwMode="auto">
          <a:xfrm>
            <a:off x="6867466" y="1579683"/>
            <a:ext cx="3083951" cy="26385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109" tIns="43248" rIns="96109" bIns="43248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제주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내륙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섬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숙박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입장권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60" y="1579129"/>
            <a:ext cx="855849" cy="30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0075" y="12"/>
            <a:ext cx="11321524" cy="360045"/>
          </a:xfrm>
          <a:prstGeom prst="rect">
            <a:avLst/>
          </a:prstGeom>
        </p:spPr>
        <p:txBody>
          <a:bodyPr lIns="122036" tIns="61019" rIns="122036" bIns="61019"/>
          <a:lstStyle>
            <a:lvl1pPr algn="l">
              <a:defRPr sz="1300" b="1" spc="-20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2"/>
          <p:cNvSpPr>
            <a:spLocks noGrp="1"/>
          </p:cNvSpPr>
          <p:nvPr>
            <p:ph type="body" idx="10"/>
          </p:nvPr>
        </p:nvSpPr>
        <p:spPr>
          <a:xfrm>
            <a:off x="1506744" y="7763195"/>
            <a:ext cx="11294857" cy="1838008"/>
          </a:xfrm>
          <a:prstGeom prst="rect">
            <a:avLst/>
          </a:prstGeom>
        </p:spPr>
        <p:txBody>
          <a:bodyPr lIns="122036" tIns="61019" rIns="122036" bIns="61019" anchor="t"/>
          <a:lstStyle>
            <a:lvl1pPr marL="0" indent="0">
              <a:lnSpc>
                <a:spcPct val="150000"/>
              </a:lnSpc>
              <a:buNone/>
              <a:defRPr sz="1100" b="0" spc="-2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  <a:lvl2pPr marL="610184" indent="0">
              <a:buNone/>
              <a:defRPr sz="2700" b="1"/>
            </a:lvl2pPr>
            <a:lvl3pPr marL="1220369" indent="0">
              <a:buNone/>
              <a:defRPr sz="2400" b="1"/>
            </a:lvl3pPr>
            <a:lvl4pPr marL="1830559" indent="0">
              <a:buNone/>
              <a:defRPr sz="2100" b="1"/>
            </a:lvl4pPr>
            <a:lvl5pPr marL="2440741" indent="0">
              <a:buNone/>
              <a:defRPr sz="2100" b="1"/>
            </a:lvl5pPr>
            <a:lvl6pPr marL="3050928" indent="0">
              <a:buNone/>
              <a:defRPr sz="2100" b="1"/>
            </a:lvl6pPr>
            <a:lvl7pPr marL="3661115" indent="0">
              <a:buNone/>
              <a:defRPr sz="2100" b="1"/>
            </a:lvl7pPr>
            <a:lvl8pPr marL="4271297" indent="0">
              <a:buNone/>
              <a:defRPr sz="2100" b="1"/>
            </a:lvl8pPr>
            <a:lvl9pPr marL="4881483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직사각형 4"/>
          <p:cNvSpPr/>
          <p:nvPr userDrawn="1"/>
        </p:nvSpPr>
        <p:spPr bwMode="auto">
          <a:xfrm>
            <a:off x="4" y="1542481"/>
            <a:ext cx="12801597" cy="3710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noFill/>
            <a:round/>
            <a:headEnd/>
            <a:tailEnd/>
          </a:ln>
          <a:effectLst/>
        </p:spPr>
        <p:txBody>
          <a:bodyPr wrap="none" lIns="48051" tIns="61019" rIns="48051" bIns="61019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3" name="그룹 5"/>
          <p:cNvGrpSpPr/>
          <p:nvPr userDrawn="1"/>
        </p:nvGrpSpPr>
        <p:grpSpPr>
          <a:xfrm>
            <a:off x="8593176" y="401421"/>
            <a:ext cx="4092414" cy="252892"/>
            <a:chOff x="6090357" y="343877"/>
            <a:chExt cx="2923153" cy="180637"/>
          </a:xfrm>
        </p:grpSpPr>
        <p:sp>
          <p:nvSpPr>
            <p:cNvPr id="7" name="Link Bar"/>
            <p:cNvSpPr>
              <a:spLocks/>
            </p:cNvSpPr>
            <p:nvPr/>
          </p:nvSpPr>
          <p:spPr bwMode="auto">
            <a:xfrm>
              <a:off x="6532041" y="343877"/>
              <a:ext cx="1900959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로그인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회원가입 </a:t>
              </a: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예약확인∙결제 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고객센터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6" name="Drop-Down Box"/>
            <p:cNvGrpSpPr/>
            <p:nvPr>
              <p:custDataLst>
                <p:tags r:id="rId4"/>
              </p:custDataLst>
            </p:nvPr>
          </p:nvGrpSpPr>
          <p:grpSpPr>
            <a:xfrm>
              <a:off x="8435255" y="362514"/>
              <a:ext cx="578255" cy="162000"/>
              <a:chOff x="3828183" y="1428996"/>
              <a:chExt cx="578255" cy="162000"/>
            </a:xfrm>
          </p:grpSpPr>
          <p:sp>
            <p:nvSpPr>
              <p:cNvPr id="12" name="Text Box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828183" y="1428996"/>
                <a:ext cx="432000" cy="162000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2400" rIns="36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ko-KR" altLang="en-US" spc="-200" dirty="0">
                    <a:solidFill>
                      <a:srgbClr val="FFFFFF">
                        <a:lumMod val="50000"/>
                      </a:srgbClr>
                    </a:solidFill>
                    <a:latin typeface="Trebuchet MS" pitchFamily="34" charset="0"/>
                    <a:ea typeface="맑은 고딕" pitchFamily="50" charset="-127"/>
                    <a:cs typeface="Calibri" pitchFamily="34" charset="0"/>
                  </a:rPr>
                  <a:t>서울출발</a:t>
                </a:r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Trebuchet MS" pitchFamily="34" charset="0"/>
                  <a:ea typeface="맑은 고딕" pitchFamily="50" charset="-127"/>
                  <a:cs typeface="Calibri" pitchFamily="34" charset="0"/>
                </a:endParaRPr>
              </a:p>
            </p:txBody>
          </p:sp>
          <p:sp>
            <p:nvSpPr>
              <p:cNvPr id="13" name="Drop-Down Arrow Box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262438" y="1428996"/>
                <a:ext cx="144000" cy="162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2400" rIns="162000" bIns="32400"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4" name="Drop-Down Arrow"/>
              <p:cNvSpPr/>
              <p:nvPr>
                <p:custDataLst>
                  <p:tags r:id="rId7"/>
                </p:custDataLst>
              </p:nvPr>
            </p:nvSpPr>
            <p:spPr>
              <a:xfrm rot="10800000">
                <a:off x="4289045" y="1490075"/>
                <a:ext cx="74231" cy="63991"/>
              </a:xfrm>
              <a:prstGeom prst="triangle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 latinLnBrk="1">
                  <a:spcBef>
                    <a:spcPct val="0"/>
                  </a:spcBef>
                  <a:spcAft>
                    <a:spcPct val="0"/>
                  </a:spcAft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kumimoji="1" sz="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pc="-200" dirty="0">
                  <a:solidFill>
                    <a:srgbClr val="FFFFFF">
                      <a:lumMod val="50000"/>
                    </a:srgb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8" name="그룹 8"/>
            <p:cNvGrpSpPr/>
            <p:nvPr/>
          </p:nvGrpSpPr>
          <p:grpSpPr>
            <a:xfrm>
              <a:off x="6090357" y="349619"/>
              <a:ext cx="760773" cy="167650"/>
              <a:chOff x="595152" y="705827"/>
              <a:chExt cx="760773" cy="16765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52" y="738894"/>
                <a:ext cx="123825" cy="123825"/>
              </a:xfrm>
              <a:prstGeom prst="rect">
                <a:avLst/>
              </a:prstGeom>
            </p:spPr>
          </p:pic>
          <p:sp>
            <p:nvSpPr>
              <p:cNvPr id="11" name="Link Bar"/>
              <p:cNvSpPr>
                <a:spLocks/>
              </p:cNvSpPr>
              <p:nvPr/>
            </p:nvSpPr>
            <p:spPr bwMode="auto">
              <a:xfrm>
                <a:off x="674887" y="705827"/>
                <a:ext cx="681038" cy="16765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6350" cap="flat" cmpd="sng" algn="ctr">
                    <a:solidFill>
                      <a:srgbClr val="FFFFFF"/>
                    </a:solidFill>
                    <a:prstDash val="soli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ko-KR" altLang="en-US" sz="1100" spc="-200" dirty="0" err="1">
                    <a:solidFill>
                      <a:srgbClr val="FF9900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모바일앱</a:t>
                </a:r>
                <a:endParaRPr kumimoji="1" lang="en-US" altLang="ko-KR" sz="1100" u="sng" spc="-200" dirty="0">
                  <a:solidFill>
                    <a:srgbClr val="FF99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</p:grpSp>
      <p:grpSp>
        <p:nvGrpSpPr>
          <p:cNvPr id="9" name="그룹 14"/>
          <p:cNvGrpSpPr/>
          <p:nvPr userDrawn="1"/>
        </p:nvGrpSpPr>
        <p:grpSpPr>
          <a:xfrm>
            <a:off x="1718603" y="997055"/>
            <a:ext cx="4487591" cy="293721"/>
            <a:chOff x="3158404" y="893142"/>
            <a:chExt cx="3205422" cy="209801"/>
          </a:xfrm>
        </p:grpSpPr>
        <p:grpSp>
          <p:nvGrpSpPr>
            <p:cNvPr id="15" name="Search Box"/>
            <p:cNvGrpSpPr/>
            <p:nvPr>
              <p:custDataLst>
                <p:tags r:id="rId1"/>
              </p:custDataLst>
            </p:nvPr>
          </p:nvGrpSpPr>
          <p:grpSpPr>
            <a:xfrm>
              <a:off x="4386790" y="900705"/>
              <a:ext cx="1977036" cy="178643"/>
              <a:chOff x="2005983" y="2461637"/>
              <a:chExt cx="2176930" cy="122443"/>
            </a:xfrm>
          </p:grpSpPr>
          <p:sp>
            <p:nvSpPr>
              <p:cNvPr id="18" name="Text Box"/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005983" y="2461637"/>
                <a:ext cx="2176930" cy="122443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solidFill>
                  <a:srgbClr val="FF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2400" rIns="72000" bIns="32400" rtlCol="0" anchor="ctr" anchorCtr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i="1" dirty="0">
                  <a:ln>
                    <a:solidFill>
                      <a:srgbClr val="FF9900"/>
                    </a:solidFill>
                  </a:ln>
                  <a:solidFill>
                    <a:srgbClr val="727272"/>
                  </a:solidFill>
                  <a:latin typeface="Calibri"/>
                </a:endParaRPr>
              </a:p>
            </p:txBody>
          </p:sp>
          <p:sp>
            <p:nvSpPr>
              <p:cNvPr id="19" name="Search Icon"/>
              <p:cNvSpPr>
                <a:spLocks noEditPoint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985576" y="2478446"/>
                <a:ext cx="142704" cy="88828"/>
              </a:xfrm>
              <a:custGeom>
                <a:avLst/>
                <a:gdLst>
                  <a:gd name="T0" fmla="*/ 117 w 315"/>
                  <a:gd name="T1" fmla="*/ 0 h 343"/>
                  <a:gd name="T2" fmla="*/ 0 w 315"/>
                  <a:gd name="T3" fmla="*/ 117 h 343"/>
                  <a:gd name="T4" fmla="*/ 117 w 315"/>
                  <a:gd name="T5" fmla="*/ 232 h 343"/>
                  <a:gd name="T6" fmla="*/ 232 w 315"/>
                  <a:gd name="T7" fmla="*/ 117 h 343"/>
                  <a:gd name="T8" fmla="*/ 117 w 315"/>
                  <a:gd name="T9" fmla="*/ 0 h 343"/>
                  <a:gd name="T10" fmla="*/ 117 w 315"/>
                  <a:gd name="T11" fmla="*/ 26 h 343"/>
                  <a:gd name="T12" fmla="*/ 208 w 315"/>
                  <a:gd name="T13" fmla="*/ 117 h 343"/>
                  <a:gd name="T14" fmla="*/ 117 w 315"/>
                  <a:gd name="T15" fmla="*/ 207 h 343"/>
                  <a:gd name="T16" fmla="*/ 26 w 315"/>
                  <a:gd name="T17" fmla="*/ 117 h 343"/>
                  <a:gd name="T18" fmla="*/ 117 w 315"/>
                  <a:gd name="T19" fmla="*/ 26 h 343"/>
                  <a:gd name="T20" fmla="*/ 218 w 315"/>
                  <a:gd name="T21" fmla="*/ 196 h 343"/>
                  <a:gd name="T22" fmla="*/ 184 w 315"/>
                  <a:gd name="T23" fmla="*/ 226 h 343"/>
                  <a:gd name="T24" fmla="*/ 186 w 315"/>
                  <a:gd name="T25" fmla="*/ 228 h 343"/>
                  <a:gd name="T26" fmla="*/ 271 w 315"/>
                  <a:gd name="T27" fmla="*/ 331 h 343"/>
                  <a:gd name="T28" fmla="*/ 305 w 315"/>
                  <a:gd name="T29" fmla="*/ 335 h 343"/>
                  <a:gd name="T30" fmla="*/ 306 w 315"/>
                  <a:gd name="T31" fmla="*/ 301 h 343"/>
                  <a:gd name="T32" fmla="*/ 221 w 315"/>
                  <a:gd name="T33" fmla="*/ 199 h 343"/>
                  <a:gd name="T34" fmla="*/ 218 w 315"/>
                  <a:gd name="T35" fmla="*/ 196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15" h="343">
                    <a:moveTo>
                      <a:pt x="117" y="0"/>
                    </a:moveTo>
                    <a:cubicBezTo>
                      <a:pt x="53" y="0"/>
                      <a:pt x="0" y="53"/>
                      <a:pt x="0" y="117"/>
                    </a:cubicBezTo>
                    <a:cubicBezTo>
                      <a:pt x="0" y="181"/>
                      <a:pt x="53" y="232"/>
                      <a:pt x="117" y="232"/>
                    </a:cubicBezTo>
                    <a:cubicBezTo>
                      <a:pt x="181" y="232"/>
                      <a:pt x="232" y="181"/>
                      <a:pt x="232" y="117"/>
                    </a:cubicBezTo>
                    <a:cubicBezTo>
                      <a:pt x="232" y="53"/>
                      <a:pt x="181" y="0"/>
                      <a:pt x="117" y="0"/>
                    </a:cubicBezTo>
                    <a:close/>
                    <a:moveTo>
                      <a:pt x="117" y="26"/>
                    </a:moveTo>
                    <a:cubicBezTo>
                      <a:pt x="167" y="26"/>
                      <a:pt x="208" y="66"/>
                      <a:pt x="208" y="117"/>
                    </a:cubicBezTo>
                    <a:cubicBezTo>
                      <a:pt x="208" y="167"/>
                      <a:pt x="167" y="207"/>
                      <a:pt x="117" y="207"/>
                    </a:cubicBezTo>
                    <a:cubicBezTo>
                      <a:pt x="67" y="207"/>
                      <a:pt x="26" y="167"/>
                      <a:pt x="26" y="117"/>
                    </a:cubicBezTo>
                    <a:cubicBezTo>
                      <a:pt x="26" y="66"/>
                      <a:pt x="67" y="26"/>
                      <a:pt x="117" y="26"/>
                    </a:cubicBezTo>
                    <a:close/>
                    <a:moveTo>
                      <a:pt x="218" y="196"/>
                    </a:moveTo>
                    <a:cubicBezTo>
                      <a:pt x="208" y="208"/>
                      <a:pt x="197" y="218"/>
                      <a:pt x="184" y="226"/>
                    </a:cubicBezTo>
                    <a:lnTo>
                      <a:pt x="186" y="228"/>
                    </a:lnTo>
                    <a:lnTo>
                      <a:pt x="271" y="331"/>
                    </a:lnTo>
                    <a:cubicBezTo>
                      <a:pt x="279" y="341"/>
                      <a:pt x="296" y="343"/>
                      <a:pt x="305" y="335"/>
                    </a:cubicBezTo>
                    <a:cubicBezTo>
                      <a:pt x="315" y="326"/>
                      <a:pt x="315" y="309"/>
                      <a:pt x="306" y="301"/>
                    </a:cubicBezTo>
                    <a:lnTo>
                      <a:pt x="221" y="199"/>
                    </a:lnTo>
                    <a:lnTo>
                      <a:pt x="218" y="196"/>
                    </a:lnTo>
                    <a:close/>
                  </a:path>
                </a:pathLst>
              </a:custGeom>
              <a:solidFill>
                <a:srgbClr val="26262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 sz="1200" dirty="0">
                  <a:solidFill>
                    <a:srgbClr val="262626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404" y="893142"/>
              <a:ext cx="885825" cy="209801"/>
            </a:xfrm>
            <a:prstGeom prst="rect">
              <a:avLst/>
            </a:prstGeom>
          </p:spPr>
        </p:pic>
      </p:grpSp>
      <p:cxnSp>
        <p:nvCxnSpPr>
          <p:cNvPr id="20" name="직선 연결선 19"/>
          <p:cNvCxnSpPr/>
          <p:nvPr userDrawn="1"/>
        </p:nvCxnSpPr>
        <p:spPr bwMode="auto">
          <a:xfrm>
            <a:off x="0" y="713782"/>
            <a:ext cx="128016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Link Bar"/>
          <p:cNvSpPr>
            <a:spLocks/>
          </p:cNvSpPr>
          <p:nvPr userDrawn="1"/>
        </p:nvSpPr>
        <p:spPr bwMode="auto">
          <a:xfrm>
            <a:off x="2000483" y="1559738"/>
            <a:ext cx="715919" cy="27199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Link Bar"/>
          <p:cNvSpPr>
            <a:spLocks/>
          </p:cNvSpPr>
          <p:nvPr userDrawn="1"/>
        </p:nvSpPr>
        <p:spPr bwMode="auto">
          <a:xfrm>
            <a:off x="2480232" y="1579689"/>
            <a:ext cx="3280489" cy="263843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패키지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호텔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패스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티켓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16" name="그룹 24"/>
          <p:cNvGrpSpPr/>
          <p:nvPr userDrawn="1"/>
        </p:nvGrpSpPr>
        <p:grpSpPr>
          <a:xfrm>
            <a:off x="166690" y="414756"/>
            <a:ext cx="2913698" cy="234710"/>
            <a:chOff x="119062" y="362928"/>
            <a:chExt cx="2081213" cy="167650"/>
          </a:xfrm>
        </p:grpSpPr>
        <p:sp>
          <p:nvSpPr>
            <p:cNvPr id="26" name="Link Bar"/>
            <p:cNvSpPr>
              <a:spLocks/>
            </p:cNvSpPr>
            <p:nvPr/>
          </p:nvSpPr>
          <p:spPr bwMode="auto">
            <a:xfrm>
              <a:off x="195262" y="362928"/>
              <a:ext cx="2005013" cy="167650"/>
            </a:xfrm>
            <a:prstGeom prst="rect">
              <a:avLst/>
            </a:prstGeom>
            <a:noFill/>
            <a:ln w="6350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6350" cap="flat" cmpd="sng" algn="ctr">
                  <a:solidFill>
                    <a:srgbClr val="FFFFFF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2400" rIns="72000" bIns="3240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여행정보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맞춤여행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기업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/</a:t>
              </a:r>
              <a:r>
                <a:rPr kumimoji="1" lang="ko-KR" altLang="en-US" sz="1100" spc="-200" dirty="0" err="1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학단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1" lang="en-US" altLang="ko-KR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 |  </a:t>
              </a:r>
              <a:r>
                <a:rPr kumimoji="1" lang="ko-KR" altLang="en-US" sz="1100" spc="-20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이벤트 </a:t>
              </a:r>
              <a:endParaRPr kumimoji="1" lang="en-US" altLang="ko-KR" sz="1100" u="sng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27" name="그림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062" y="404812"/>
              <a:ext cx="123825" cy="123825"/>
            </a:xfrm>
            <a:prstGeom prst="rect">
              <a:avLst/>
            </a:prstGeom>
          </p:spPr>
        </p:pic>
      </p:grpSp>
      <p:sp>
        <p:nvSpPr>
          <p:cNvPr id="49" name="직사각형 48"/>
          <p:cNvSpPr/>
          <p:nvPr userDrawn="1"/>
        </p:nvSpPr>
        <p:spPr bwMode="auto">
          <a:xfrm>
            <a:off x="1594046" y="1542478"/>
            <a:ext cx="384433" cy="371053"/>
          </a:xfrm>
          <a:prstGeom prst="rect">
            <a:avLst/>
          </a:prstGeom>
          <a:solidFill>
            <a:srgbClr val="E60210"/>
          </a:solidFill>
          <a:ln w="6350">
            <a:noFill/>
            <a:round/>
            <a:headEnd/>
            <a:tailEnd/>
          </a:ln>
          <a:effectLst/>
        </p:spPr>
        <p:txBody>
          <a:bodyPr wrap="none" lIns="48051" tIns="61019" rIns="48051" bIns="61019"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kumimoji="1" lang="ko-KR" altLang="en-US" sz="900" b="1" dirty="0">
              <a:solidFill>
                <a:srgbClr val="000000">
                  <a:lumMod val="50000"/>
                  <a:lumOff val="50000"/>
                </a:srgbClr>
              </a:solidFill>
              <a:latin typeface="돋움" pitchFamily="50" charset="-127"/>
            </a:endParaRPr>
          </a:p>
        </p:txBody>
      </p:sp>
      <p:grpSp>
        <p:nvGrpSpPr>
          <p:cNvPr id="22" name="그룹 49"/>
          <p:cNvGrpSpPr/>
          <p:nvPr userDrawn="1"/>
        </p:nvGrpSpPr>
        <p:grpSpPr>
          <a:xfrm>
            <a:off x="1664234" y="1640547"/>
            <a:ext cx="226800" cy="167224"/>
            <a:chOff x="4029074" y="1369686"/>
            <a:chExt cx="180000" cy="119446"/>
          </a:xfrm>
        </p:grpSpPr>
        <p:cxnSp>
          <p:nvCxnSpPr>
            <p:cNvPr id="51" name="직선 연결선 50"/>
            <p:cNvCxnSpPr/>
            <p:nvPr/>
          </p:nvCxnSpPr>
          <p:spPr bwMode="auto">
            <a:xfrm>
              <a:off x="4029074" y="1369686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4029074" y="1430484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직선 연결선 52"/>
            <p:cNvCxnSpPr/>
            <p:nvPr/>
          </p:nvCxnSpPr>
          <p:spPr bwMode="auto">
            <a:xfrm>
              <a:off x="4029074" y="1487218"/>
              <a:ext cx="180000" cy="1914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6" name="Link Bar"/>
          <p:cNvSpPr>
            <a:spLocks/>
          </p:cNvSpPr>
          <p:nvPr userDrawn="1"/>
        </p:nvSpPr>
        <p:spPr bwMode="auto">
          <a:xfrm>
            <a:off x="7114510" y="1026224"/>
            <a:ext cx="1068178" cy="225824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스포츠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24" name="그룹 56"/>
          <p:cNvGrpSpPr/>
          <p:nvPr userDrawn="1"/>
        </p:nvGrpSpPr>
        <p:grpSpPr>
          <a:xfrm>
            <a:off x="10502011" y="1035640"/>
            <a:ext cx="243343" cy="243342"/>
            <a:chOff x="6787304" y="695325"/>
            <a:chExt cx="306708" cy="306708"/>
          </a:xfrm>
        </p:grpSpPr>
        <p:sp>
          <p:nvSpPr>
            <p:cNvPr id="58" name="타원 57"/>
            <p:cNvSpPr/>
            <p:nvPr/>
          </p:nvSpPr>
          <p:spPr bwMode="auto">
            <a:xfrm>
              <a:off x="678730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59" name="그림 5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578" y="762453"/>
              <a:ext cx="187711" cy="183019"/>
            </a:xfrm>
            <a:prstGeom prst="rect">
              <a:avLst/>
            </a:prstGeom>
          </p:spPr>
        </p:pic>
      </p:grpSp>
      <p:grpSp>
        <p:nvGrpSpPr>
          <p:cNvPr id="25" name="그룹 59"/>
          <p:cNvGrpSpPr/>
          <p:nvPr userDrawn="1"/>
        </p:nvGrpSpPr>
        <p:grpSpPr>
          <a:xfrm>
            <a:off x="9729346" y="1035640"/>
            <a:ext cx="243343" cy="243342"/>
            <a:chOff x="6484915" y="695325"/>
            <a:chExt cx="306708" cy="306708"/>
          </a:xfrm>
        </p:grpSpPr>
        <p:sp>
          <p:nvSpPr>
            <p:cNvPr id="61" name="타원 60"/>
            <p:cNvSpPr/>
            <p:nvPr/>
          </p:nvSpPr>
          <p:spPr bwMode="auto">
            <a:xfrm>
              <a:off x="6484915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2" name="그림 61"/>
            <p:cNvPicPr>
              <a:picLocks noChangeAspect="1"/>
            </p:cNvPicPr>
            <p:nvPr/>
          </p:nvPicPr>
          <p:blipFill>
            <a:blip r:embed="rId13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4419" y="738227"/>
              <a:ext cx="145477" cy="211177"/>
            </a:xfrm>
            <a:prstGeom prst="rect">
              <a:avLst/>
            </a:prstGeom>
          </p:spPr>
        </p:pic>
      </p:grpSp>
      <p:grpSp>
        <p:nvGrpSpPr>
          <p:cNvPr id="28" name="그룹 62"/>
          <p:cNvGrpSpPr/>
          <p:nvPr userDrawn="1"/>
        </p:nvGrpSpPr>
        <p:grpSpPr>
          <a:xfrm>
            <a:off x="8967421" y="1022140"/>
            <a:ext cx="243343" cy="243342"/>
            <a:chOff x="6077484" y="695325"/>
            <a:chExt cx="306708" cy="306708"/>
          </a:xfrm>
        </p:grpSpPr>
        <p:sp>
          <p:nvSpPr>
            <p:cNvPr id="64" name="타원 63"/>
            <p:cNvSpPr/>
            <p:nvPr/>
          </p:nvSpPr>
          <p:spPr bwMode="auto">
            <a:xfrm>
              <a:off x="6077484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14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3337" y="782665"/>
              <a:ext cx="150171" cy="159555"/>
            </a:xfrm>
            <a:prstGeom prst="rect">
              <a:avLst/>
            </a:prstGeom>
          </p:spPr>
        </p:pic>
      </p:grpSp>
      <p:grpSp>
        <p:nvGrpSpPr>
          <p:cNvPr id="29" name="그룹 65"/>
          <p:cNvGrpSpPr/>
          <p:nvPr userDrawn="1"/>
        </p:nvGrpSpPr>
        <p:grpSpPr>
          <a:xfrm>
            <a:off x="7998863" y="1035640"/>
            <a:ext cx="243343" cy="243342"/>
            <a:chOff x="7168586" y="695325"/>
            <a:chExt cx="306708" cy="306708"/>
          </a:xfrm>
        </p:grpSpPr>
        <p:sp>
          <p:nvSpPr>
            <p:cNvPr id="67" name="타원 66"/>
            <p:cNvSpPr/>
            <p:nvPr/>
          </p:nvSpPr>
          <p:spPr bwMode="auto">
            <a:xfrm>
              <a:off x="7168586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68" name="그림 67"/>
            <p:cNvPicPr>
              <a:picLocks noChangeAspect="1"/>
            </p:cNvPicPr>
            <p:nvPr/>
          </p:nvPicPr>
          <p:blipFill>
            <a:blip r:embed="rId15" cstate="print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0037" y="773830"/>
              <a:ext cx="183019" cy="159555"/>
            </a:xfrm>
            <a:prstGeom prst="rect">
              <a:avLst/>
            </a:prstGeom>
          </p:spPr>
        </p:pic>
      </p:grpSp>
      <p:grpSp>
        <p:nvGrpSpPr>
          <p:cNvPr id="30" name="그룹 68"/>
          <p:cNvGrpSpPr/>
          <p:nvPr userDrawn="1"/>
        </p:nvGrpSpPr>
        <p:grpSpPr>
          <a:xfrm>
            <a:off x="7112325" y="1025293"/>
            <a:ext cx="243344" cy="243342"/>
            <a:chOff x="5561461" y="695325"/>
            <a:chExt cx="306708" cy="306708"/>
          </a:xfrm>
        </p:grpSpPr>
        <p:sp>
          <p:nvSpPr>
            <p:cNvPr id="70" name="타원 69"/>
            <p:cNvSpPr/>
            <p:nvPr/>
          </p:nvSpPr>
          <p:spPr bwMode="auto">
            <a:xfrm>
              <a:off x="5561461" y="695325"/>
              <a:ext cx="306708" cy="3067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  <a:round/>
              <a:headEnd/>
              <a:tailEnd/>
            </a:ln>
            <a:effectLst/>
          </p:spPr>
          <p:txBody>
            <a:bodyPr wrap="none" lIns="36000" rIns="36000" rtlCol="0" anchor="ctr"/>
            <a:lstStyle/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endParaRPr kumimoji="1" lang="ko-KR" altLang="en-US" sz="1100" b="1" dirty="0">
                <a:solidFill>
                  <a:srgbClr val="000000"/>
                </a:solidFill>
                <a:latin typeface="돋움" pitchFamily="50" charset="-127"/>
              </a:endParaRPr>
            </a:p>
          </p:txBody>
        </p:sp>
        <p:pic>
          <p:nvPicPr>
            <p:cNvPr id="71" name="그림 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5804" y="752918"/>
              <a:ext cx="229230" cy="196483"/>
            </a:xfrm>
            <a:prstGeom prst="rect">
              <a:avLst/>
            </a:prstGeom>
          </p:spPr>
        </p:pic>
      </p:grpSp>
      <p:sp>
        <p:nvSpPr>
          <p:cNvPr id="72" name="Link Bar"/>
          <p:cNvSpPr>
            <a:spLocks/>
          </p:cNvSpPr>
          <p:nvPr userDrawn="1"/>
        </p:nvSpPr>
        <p:spPr bwMode="auto">
          <a:xfrm>
            <a:off x="9006351" y="1026224"/>
            <a:ext cx="777589" cy="225824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허니문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Link Bar"/>
          <p:cNvSpPr>
            <a:spLocks/>
          </p:cNvSpPr>
          <p:nvPr userDrawn="1"/>
        </p:nvSpPr>
        <p:spPr bwMode="auto">
          <a:xfrm>
            <a:off x="9824413" y="1026224"/>
            <a:ext cx="578260" cy="225824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골프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Link Bar"/>
          <p:cNvSpPr>
            <a:spLocks/>
          </p:cNvSpPr>
          <p:nvPr userDrawn="1"/>
        </p:nvSpPr>
        <p:spPr bwMode="auto">
          <a:xfrm>
            <a:off x="10578823" y="1026224"/>
            <a:ext cx="674313" cy="225824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크루즈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5" name="Link Bar"/>
          <p:cNvSpPr>
            <a:spLocks/>
          </p:cNvSpPr>
          <p:nvPr userDrawn="1"/>
        </p:nvSpPr>
        <p:spPr bwMode="auto">
          <a:xfrm>
            <a:off x="8080521" y="1026224"/>
            <a:ext cx="952794" cy="225824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spc="-200" dirty="0" err="1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키즈투어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태교</a:t>
            </a:r>
            <a:r>
              <a:rPr kumimoji="1" lang="en-US" altLang="ko-KR" sz="900" spc="-200" dirty="0">
                <a:solidFill>
                  <a:srgbClr val="000000">
                    <a:lumMod val="50000"/>
                    <a:lumOff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kumimoji="1" lang="en-US" altLang="ko-KR" sz="900" u="sng" spc="-200" dirty="0">
              <a:solidFill>
                <a:srgbClr val="000000">
                  <a:lumMod val="50000"/>
                  <a:lumOff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6" name="Link Bar"/>
          <p:cNvSpPr>
            <a:spLocks/>
          </p:cNvSpPr>
          <p:nvPr userDrawn="1"/>
        </p:nvSpPr>
        <p:spPr bwMode="auto">
          <a:xfrm>
            <a:off x="6366977" y="1559738"/>
            <a:ext cx="1028833" cy="27199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200" b="1" spc="-200" dirty="0">
                <a:solidFill>
                  <a:srgbClr val="FFFFFF">
                    <a:lumMod val="85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국내</a:t>
            </a:r>
            <a:endParaRPr kumimoji="1" lang="en-US" altLang="ko-KR" sz="1200" b="1" u="sng" spc="-200" dirty="0">
              <a:solidFill>
                <a:srgbClr val="FFFFFF">
                  <a:lumMod val="85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Link Bar"/>
          <p:cNvSpPr>
            <a:spLocks/>
          </p:cNvSpPr>
          <p:nvPr userDrawn="1"/>
        </p:nvSpPr>
        <p:spPr bwMode="auto">
          <a:xfrm>
            <a:off x="6867466" y="1579684"/>
            <a:ext cx="3083951" cy="263843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6092" tIns="43240" rIns="96092" bIns="4324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제주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내륙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섬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숙박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항공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렌터카   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|   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레저</a:t>
            </a:r>
            <a:r>
              <a:rPr kumimoji="1" lang="en-US" altLang="ko-KR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1" lang="ko-KR" altLang="en-US" sz="1100" spc="-200" dirty="0">
                <a:solidFill>
                  <a:srgbClr val="FFFF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입장권</a:t>
            </a:r>
            <a:endParaRPr kumimoji="1" lang="en-US" altLang="ko-KR" sz="1100" u="sng" spc="-200" dirty="0">
              <a:solidFill>
                <a:srgbClr val="FFFF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5" name="그림 54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556" y="1579129"/>
            <a:ext cx="855849" cy="30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22014" tIns="61007" rIns="122014" bIns="61007" anchor="ctr"/>
          <a:lstStyle/>
          <a:p>
            <a:pPr latinLnBrk="0">
              <a:defRPr/>
            </a:pPr>
            <a:endParaRPr lang="ko-KR" altLang="en-US" kern="0">
              <a:solidFill>
                <a:sysClr val="windowText" lastClr="000000"/>
              </a:solidFill>
            </a:endParaRPr>
          </a:p>
        </p:txBody>
      </p:sp>
      <p:sp>
        <p:nvSpPr>
          <p:cNvPr id="13" name="Rectangle 34"/>
          <p:cNvSpPr>
            <a:spLocks noChangeArrowheads="1"/>
          </p:cNvSpPr>
          <p:nvPr userDrawn="1"/>
        </p:nvSpPr>
        <p:spPr bwMode="auto">
          <a:xfrm>
            <a:off x="11544031" y="9134519"/>
            <a:ext cx="1208356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014" tIns="61007" rIns="122014" bIns="61007"/>
          <a:lstStyle/>
          <a:p>
            <a:pPr algn="r">
              <a:defRPr/>
            </a:pPr>
            <a:r>
              <a:rPr lang="en-US" altLang="ko-KR" sz="1200" b="1" dirty="0">
                <a:solidFill>
                  <a:prstClr val="black"/>
                </a:solidFill>
              </a:rPr>
              <a:t>&lt;</a:t>
            </a:r>
            <a:fld id="{2FFC3833-91D9-4AD9-8D04-ED803031D204}" type="slidenum">
              <a:rPr lang="en-US" altLang="ko-KR" sz="1200" b="1">
                <a:solidFill>
                  <a:prstClr val="black"/>
                </a:solidFill>
              </a:rPr>
              <a:pPr algn="r">
                <a:defRPr/>
              </a:pPr>
              <a:t>‹#›</a:t>
            </a:fld>
            <a:r>
              <a:rPr lang="en-US" altLang="ko-KR" sz="1200" b="1" dirty="0">
                <a:solidFill>
                  <a:prstClr val="black"/>
                </a:solidFill>
              </a:rPr>
              <a:t>&gt;</a:t>
            </a:r>
          </a:p>
        </p:txBody>
      </p:sp>
      <p:graphicFrame>
        <p:nvGraphicFramePr>
          <p:cNvPr id="15" name="Group 60"/>
          <p:cNvGraphicFramePr>
            <a:graphicFrameLocks noGrp="1"/>
          </p:cNvGraphicFramePr>
          <p:nvPr userDrawn="1"/>
        </p:nvGraphicFramePr>
        <p:xfrm>
          <a:off x="149782" y="228918"/>
          <a:ext cx="12485663" cy="597854"/>
        </p:xfrm>
        <a:graphic>
          <a:graphicData uri="http://schemas.openxmlformats.org/drawingml/2006/table">
            <a:tbl>
              <a:tblPr/>
              <a:tblGrid>
                <a:gridCol w="161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project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Reported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Directory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Number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61"/>
          <p:cNvGraphicFramePr>
            <a:graphicFrameLocks noGrp="1"/>
          </p:cNvGraphicFramePr>
          <p:nvPr userDrawn="1"/>
        </p:nvGraphicFramePr>
        <p:xfrm>
          <a:off x="102594" y="148962"/>
          <a:ext cx="12600549" cy="9276715"/>
        </p:xfrm>
        <a:graphic>
          <a:graphicData uri="http://schemas.openxmlformats.org/drawingml/2006/table">
            <a:tbl>
              <a:tblPr/>
              <a:tblGrid>
                <a:gridCol w="12600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7671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8169" marR="118169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820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742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9" y="6169715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07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014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022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03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03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04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05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06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521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6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22169" tIns="61085" rIns="122169" bIns="61085" anchor="ctr"/>
          <a:lstStyle/>
          <a:p>
            <a:pPr marL="0" marR="0" lvl="0" indent="0" defTabSz="122169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맑은 고딕" pitchFamily="50" charset="-127"/>
            </a:endParaRPr>
          </a:p>
        </p:txBody>
      </p:sp>
      <p:sp>
        <p:nvSpPr>
          <p:cNvPr id="13" name="Rectangle 34"/>
          <p:cNvSpPr>
            <a:spLocks noChangeArrowheads="1"/>
          </p:cNvSpPr>
          <p:nvPr userDrawn="1"/>
        </p:nvSpPr>
        <p:spPr bwMode="auto">
          <a:xfrm>
            <a:off x="11544030" y="9134519"/>
            <a:ext cx="1208356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69" tIns="61085" rIns="122169" bIns="61085"/>
          <a:lstStyle/>
          <a:p>
            <a:pPr algn="r">
              <a:defRPr/>
            </a:pPr>
            <a:r>
              <a:rPr lang="en-US" altLang="ko-KR" sz="1200" b="1" dirty="0">
                <a:latin typeface="+mn-ea"/>
                <a:ea typeface="+mn-ea"/>
              </a:rPr>
              <a:t>&lt;</a:t>
            </a:r>
            <a:fld id="{2FFC3833-91D9-4AD9-8D04-ED803031D204}" type="slidenum">
              <a:rPr lang="en-US" altLang="ko-KR" sz="1200" b="1">
                <a:latin typeface="+mn-ea"/>
                <a:ea typeface="+mn-ea"/>
              </a:rPr>
              <a:pPr algn="r">
                <a:defRPr/>
              </a:pPr>
              <a:t>‹#›</a:t>
            </a:fld>
            <a:r>
              <a:rPr lang="en-US" altLang="ko-KR" sz="1200" b="1" dirty="0">
                <a:latin typeface="+mn-ea"/>
                <a:ea typeface="+mn-ea"/>
              </a:rPr>
              <a:t>&gt;</a:t>
            </a:r>
          </a:p>
        </p:txBody>
      </p:sp>
      <p:graphicFrame>
        <p:nvGraphicFramePr>
          <p:cNvPr id="15" name="Group 60"/>
          <p:cNvGraphicFramePr>
            <a:graphicFrameLocks noGrp="1"/>
          </p:cNvGraphicFramePr>
          <p:nvPr userDrawn="1"/>
        </p:nvGraphicFramePr>
        <p:xfrm>
          <a:off x="149773" y="228918"/>
          <a:ext cx="12485663" cy="597854"/>
        </p:xfrm>
        <a:graphic>
          <a:graphicData uri="http://schemas.openxmlformats.org/drawingml/2006/table">
            <a:tbl>
              <a:tblPr/>
              <a:tblGrid>
                <a:gridCol w="161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project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Reported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Directory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Number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61"/>
          <p:cNvGraphicFramePr>
            <a:graphicFrameLocks noGrp="1"/>
          </p:cNvGraphicFramePr>
          <p:nvPr userDrawn="1"/>
        </p:nvGraphicFramePr>
        <p:xfrm>
          <a:off x="102585" y="148952"/>
          <a:ext cx="12600549" cy="9276715"/>
        </p:xfrm>
        <a:graphic>
          <a:graphicData uri="http://schemas.openxmlformats.org/drawingml/2006/table">
            <a:tbl>
              <a:tblPr/>
              <a:tblGrid>
                <a:gridCol w="12600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7671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8169" marR="118169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820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074" indent="0">
              <a:buNone/>
              <a:defRPr sz="2700" b="1"/>
            </a:lvl2pPr>
            <a:lvl3pPr marL="1220149" indent="0">
              <a:buNone/>
              <a:defRPr sz="2400" b="1"/>
            </a:lvl3pPr>
            <a:lvl4pPr marL="1830229" indent="0">
              <a:buNone/>
              <a:defRPr sz="2100" b="1"/>
            </a:lvl4pPr>
            <a:lvl5pPr marL="2440300" indent="0">
              <a:buNone/>
              <a:defRPr sz="2100" b="1"/>
            </a:lvl5pPr>
            <a:lvl6pPr marL="3050377" indent="0">
              <a:buNone/>
              <a:defRPr sz="2100" b="1"/>
            </a:lvl6pPr>
            <a:lvl7pPr marL="3660454" indent="0">
              <a:buNone/>
              <a:defRPr sz="2100" b="1"/>
            </a:lvl7pPr>
            <a:lvl8pPr marL="4270526" indent="0">
              <a:buNone/>
              <a:defRPr sz="2100" b="1"/>
            </a:lvl8pPr>
            <a:lvl9pPr marL="4880603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41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074" indent="0">
              <a:buNone/>
              <a:defRPr sz="2700" b="1"/>
            </a:lvl2pPr>
            <a:lvl3pPr marL="1220149" indent="0">
              <a:buNone/>
              <a:defRPr sz="2400" b="1"/>
            </a:lvl3pPr>
            <a:lvl4pPr marL="1830229" indent="0">
              <a:buNone/>
              <a:defRPr sz="2100" b="1"/>
            </a:lvl4pPr>
            <a:lvl5pPr marL="2440300" indent="0">
              <a:buNone/>
              <a:defRPr sz="2100" b="1"/>
            </a:lvl5pPr>
            <a:lvl6pPr marL="3050377" indent="0">
              <a:buNone/>
              <a:defRPr sz="2100" b="1"/>
            </a:lvl6pPr>
            <a:lvl7pPr marL="3660454" indent="0">
              <a:buNone/>
              <a:defRPr sz="2100" b="1"/>
            </a:lvl7pPr>
            <a:lvl8pPr marL="4270526" indent="0">
              <a:buNone/>
              <a:defRPr sz="2100" b="1"/>
            </a:lvl8pPr>
            <a:lvl9pPr marL="4880603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41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88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982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096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2" y="382314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074" indent="0">
              <a:buNone/>
              <a:defRPr sz="1600"/>
            </a:lvl2pPr>
            <a:lvl3pPr marL="1220149" indent="0">
              <a:buNone/>
              <a:defRPr sz="1300"/>
            </a:lvl3pPr>
            <a:lvl4pPr marL="1830229" indent="0">
              <a:buNone/>
              <a:defRPr sz="1200"/>
            </a:lvl4pPr>
            <a:lvl5pPr marL="2440300" indent="0">
              <a:buNone/>
              <a:defRPr sz="1200"/>
            </a:lvl5pPr>
            <a:lvl6pPr marL="3050377" indent="0">
              <a:buNone/>
              <a:defRPr sz="1200"/>
            </a:lvl6pPr>
            <a:lvl7pPr marL="3660454" indent="0">
              <a:buNone/>
              <a:defRPr sz="1200"/>
            </a:lvl7pPr>
            <a:lvl8pPr marL="4270526" indent="0">
              <a:buNone/>
              <a:defRPr sz="1200"/>
            </a:lvl8pPr>
            <a:lvl9pPr marL="4880603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915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074" indent="0">
              <a:buNone/>
              <a:defRPr sz="3700"/>
            </a:lvl2pPr>
            <a:lvl3pPr marL="1220149" indent="0">
              <a:buNone/>
              <a:defRPr sz="3200"/>
            </a:lvl3pPr>
            <a:lvl4pPr marL="1830229" indent="0">
              <a:buNone/>
              <a:defRPr sz="2700"/>
            </a:lvl4pPr>
            <a:lvl5pPr marL="2440300" indent="0">
              <a:buNone/>
              <a:defRPr sz="2700"/>
            </a:lvl5pPr>
            <a:lvl6pPr marL="3050377" indent="0">
              <a:buNone/>
              <a:defRPr sz="2700"/>
            </a:lvl6pPr>
            <a:lvl7pPr marL="3660454" indent="0">
              <a:buNone/>
              <a:defRPr sz="2700"/>
            </a:lvl7pPr>
            <a:lvl8pPr marL="4270526" indent="0">
              <a:buNone/>
              <a:defRPr sz="2700"/>
            </a:lvl8pPr>
            <a:lvl9pPr marL="4880603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074" indent="0">
              <a:buNone/>
              <a:defRPr sz="1600"/>
            </a:lvl2pPr>
            <a:lvl3pPr marL="1220149" indent="0">
              <a:buNone/>
              <a:defRPr sz="1300"/>
            </a:lvl3pPr>
            <a:lvl4pPr marL="1830229" indent="0">
              <a:buNone/>
              <a:defRPr sz="1200"/>
            </a:lvl4pPr>
            <a:lvl5pPr marL="2440300" indent="0">
              <a:buNone/>
              <a:defRPr sz="1200"/>
            </a:lvl5pPr>
            <a:lvl6pPr marL="3050377" indent="0">
              <a:buNone/>
              <a:defRPr sz="1200"/>
            </a:lvl6pPr>
            <a:lvl7pPr marL="3660454" indent="0">
              <a:buNone/>
              <a:defRPr sz="1200"/>
            </a:lvl7pPr>
            <a:lvl8pPr marL="4270526" indent="0">
              <a:buNone/>
              <a:defRPr sz="1200"/>
            </a:lvl8pPr>
            <a:lvl9pPr marL="4880603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661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024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549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549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4565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22169" tIns="61085" rIns="122169" bIns="61085" anchor="ctr"/>
          <a:lstStyle/>
          <a:p>
            <a:pPr defTabSz="1221692" latinLnBrk="0">
              <a:defRPr/>
            </a:pPr>
            <a:endParaRPr lang="ko-KR" altLang="en-US" sz="2400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34"/>
          <p:cNvSpPr>
            <a:spLocks noChangeArrowheads="1"/>
          </p:cNvSpPr>
          <p:nvPr userDrawn="1"/>
        </p:nvSpPr>
        <p:spPr bwMode="auto">
          <a:xfrm>
            <a:off x="11544030" y="9134519"/>
            <a:ext cx="1208356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69" tIns="61085" rIns="122169" bIns="61085"/>
          <a:lstStyle/>
          <a:p>
            <a:pPr algn="r">
              <a:defRPr/>
            </a:pPr>
            <a:r>
              <a:rPr lang="en-US" altLang="ko-KR" sz="1200" b="1" dirty="0">
                <a:solidFill>
                  <a:prstClr val="black"/>
                </a:solidFill>
              </a:rPr>
              <a:t>&lt;</a:t>
            </a:r>
            <a:fld id="{2FFC3833-91D9-4AD9-8D04-ED803031D204}" type="slidenum">
              <a:rPr lang="en-US" altLang="ko-KR" sz="1200" b="1">
                <a:solidFill>
                  <a:prstClr val="black"/>
                </a:solidFill>
              </a:rPr>
              <a:pPr algn="r">
                <a:defRPr/>
              </a:pPr>
              <a:t>‹#›</a:t>
            </a:fld>
            <a:r>
              <a:rPr lang="en-US" altLang="ko-KR" sz="1200" b="1" dirty="0">
                <a:solidFill>
                  <a:prstClr val="black"/>
                </a:solidFill>
              </a:rPr>
              <a:t>&gt;</a:t>
            </a:r>
          </a:p>
        </p:txBody>
      </p:sp>
      <p:graphicFrame>
        <p:nvGraphicFramePr>
          <p:cNvPr id="15" name="Group 60"/>
          <p:cNvGraphicFramePr>
            <a:graphicFrameLocks noGrp="1"/>
          </p:cNvGraphicFramePr>
          <p:nvPr userDrawn="1"/>
        </p:nvGraphicFramePr>
        <p:xfrm>
          <a:off x="149773" y="228918"/>
          <a:ext cx="12485663" cy="597854"/>
        </p:xfrm>
        <a:graphic>
          <a:graphicData uri="http://schemas.openxmlformats.org/drawingml/2006/table">
            <a:tbl>
              <a:tblPr/>
              <a:tblGrid>
                <a:gridCol w="161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project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Reported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Directory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Number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61"/>
          <p:cNvGraphicFramePr>
            <a:graphicFrameLocks noGrp="1"/>
          </p:cNvGraphicFramePr>
          <p:nvPr userDrawn="1"/>
        </p:nvGraphicFramePr>
        <p:xfrm>
          <a:off x="102585" y="148952"/>
          <a:ext cx="12600549" cy="9276715"/>
        </p:xfrm>
        <a:graphic>
          <a:graphicData uri="http://schemas.openxmlformats.org/drawingml/2006/table">
            <a:tbl>
              <a:tblPr/>
              <a:tblGrid>
                <a:gridCol w="12600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7671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8169" marR="118169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820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742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9" y="6169706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6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5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2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0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9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7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52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44742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669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41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41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88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982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096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2" y="382314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915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845" indent="0">
              <a:buNone/>
              <a:defRPr sz="3700"/>
            </a:lvl2pPr>
            <a:lvl3pPr marL="1221692" indent="0">
              <a:buNone/>
              <a:defRPr sz="3200"/>
            </a:lvl3pPr>
            <a:lvl4pPr marL="1832539" indent="0">
              <a:buNone/>
              <a:defRPr sz="2700"/>
            </a:lvl4pPr>
            <a:lvl5pPr marL="2443384" indent="0">
              <a:buNone/>
              <a:defRPr sz="2700"/>
            </a:lvl5pPr>
            <a:lvl6pPr marL="3054231" indent="0">
              <a:buNone/>
              <a:defRPr sz="2700"/>
            </a:lvl6pPr>
            <a:lvl7pPr marL="3665077" indent="0">
              <a:buNone/>
              <a:defRPr sz="2700"/>
            </a:lvl7pPr>
            <a:lvl8pPr marL="4275923" indent="0">
              <a:buNone/>
              <a:defRPr sz="2700"/>
            </a:lvl8pPr>
            <a:lvl9pPr marL="4886769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661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024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539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539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4565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 userDrawn="1"/>
        </p:nvSpPr>
        <p:spPr>
          <a:xfrm>
            <a:off x="0" y="4162743"/>
            <a:ext cx="12801600" cy="9578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latinLnBrk="0">
              <a:defRPr/>
            </a:pPr>
            <a:endParaRPr kumimoji="0"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6596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22169" tIns="61085" rIns="122169" bIns="61085" anchor="ctr"/>
          <a:lstStyle/>
          <a:p>
            <a:pPr defTabSz="1221692" latinLnBrk="0">
              <a:defRPr/>
            </a:pPr>
            <a:endParaRPr lang="ko-KR" altLang="en-US" sz="2400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34"/>
          <p:cNvSpPr>
            <a:spLocks noChangeArrowheads="1"/>
          </p:cNvSpPr>
          <p:nvPr userDrawn="1"/>
        </p:nvSpPr>
        <p:spPr bwMode="auto">
          <a:xfrm>
            <a:off x="11544030" y="9134519"/>
            <a:ext cx="1208356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69" tIns="61085" rIns="122169" bIns="61085"/>
          <a:lstStyle/>
          <a:p>
            <a:pPr algn="r">
              <a:defRPr/>
            </a:pPr>
            <a:r>
              <a:rPr lang="en-US" altLang="ko-KR" sz="1200" b="1" dirty="0">
                <a:solidFill>
                  <a:prstClr val="black"/>
                </a:solidFill>
              </a:rPr>
              <a:t>&lt;</a:t>
            </a:r>
            <a:fld id="{2FFC3833-91D9-4AD9-8D04-ED803031D204}" type="slidenum">
              <a:rPr lang="en-US" altLang="ko-KR" sz="1200" b="1">
                <a:solidFill>
                  <a:prstClr val="black"/>
                </a:solidFill>
              </a:rPr>
              <a:pPr algn="r">
                <a:defRPr/>
              </a:pPr>
              <a:t>‹#›</a:t>
            </a:fld>
            <a:r>
              <a:rPr lang="en-US" altLang="ko-KR" sz="1200" b="1" dirty="0">
                <a:solidFill>
                  <a:prstClr val="black"/>
                </a:solidFill>
              </a:rPr>
              <a:t>&gt;</a:t>
            </a:r>
          </a:p>
        </p:txBody>
      </p:sp>
      <p:graphicFrame>
        <p:nvGraphicFramePr>
          <p:cNvPr id="15" name="Group 60"/>
          <p:cNvGraphicFramePr>
            <a:graphicFrameLocks noGrp="1"/>
          </p:cNvGraphicFramePr>
          <p:nvPr userDrawn="1"/>
        </p:nvGraphicFramePr>
        <p:xfrm>
          <a:off x="149773" y="228918"/>
          <a:ext cx="12485663" cy="597854"/>
        </p:xfrm>
        <a:graphic>
          <a:graphicData uri="http://schemas.openxmlformats.org/drawingml/2006/table">
            <a:tbl>
              <a:tblPr/>
              <a:tblGrid>
                <a:gridCol w="161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project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Reported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Directory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Number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61"/>
          <p:cNvGraphicFramePr>
            <a:graphicFrameLocks noGrp="1"/>
          </p:cNvGraphicFramePr>
          <p:nvPr userDrawn="1"/>
        </p:nvGraphicFramePr>
        <p:xfrm>
          <a:off x="102585" y="148952"/>
          <a:ext cx="12600549" cy="9276715"/>
        </p:xfrm>
        <a:graphic>
          <a:graphicData uri="http://schemas.openxmlformats.org/drawingml/2006/table">
            <a:tbl>
              <a:tblPr/>
              <a:tblGrid>
                <a:gridCol w="12600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7671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8169" marR="118169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8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9" y="6169706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6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5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2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0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9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7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45218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742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9" y="6169706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6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5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2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0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9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7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5218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669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41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41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88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982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096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2" y="382314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9153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845" indent="0">
              <a:buNone/>
              <a:defRPr sz="3700"/>
            </a:lvl2pPr>
            <a:lvl3pPr marL="1221692" indent="0">
              <a:buNone/>
              <a:defRPr sz="3200"/>
            </a:lvl3pPr>
            <a:lvl4pPr marL="1832539" indent="0">
              <a:buNone/>
              <a:defRPr sz="2700"/>
            </a:lvl4pPr>
            <a:lvl5pPr marL="2443384" indent="0">
              <a:buNone/>
              <a:defRPr sz="2700"/>
            </a:lvl5pPr>
            <a:lvl6pPr marL="3054231" indent="0">
              <a:buNone/>
              <a:defRPr sz="2700"/>
            </a:lvl6pPr>
            <a:lvl7pPr marL="3665077" indent="0">
              <a:buNone/>
              <a:defRPr sz="2700"/>
            </a:lvl7pPr>
            <a:lvl8pPr marL="4275923" indent="0">
              <a:buNone/>
              <a:defRPr sz="2700"/>
            </a:lvl8pPr>
            <a:lvl9pPr marL="4886769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6615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0247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539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539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45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57669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22169" tIns="61085" rIns="122169" bIns="61085" anchor="ctr"/>
          <a:lstStyle/>
          <a:p>
            <a:pPr defTabSz="1221692" latinLnBrk="0">
              <a:defRPr/>
            </a:pPr>
            <a:endParaRPr lang="ko-KR" altLang="en-US" sz="2400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34"/>
          <p:cNvSpPr>
            <a:spLocks noChangeArrowheads="1"/>
          </p:cNvSpPr>
          <p:nvPr userDrawn="1"/>
        </p:nvSpPr>
        <p:spPr bwMode="auto">
          <a:xfrm>
            <a:off x="11544030" y="9134519"/>
            <a:ext cx="1208356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69" tIns="61085" rIns="122169" bIns="61085"/>
          <a:lstStyle/>
          <a:p>
            <a:pPr algn="r">
              <a:defRPr/>
            </a:pPr>
            <a:r>
              <a:rPr lang="en-US" altLang="ko-KR" sz="1200" b="1" dirty="0">
                <a:solidFill>
                  <a:prstClr val="black"/>
                </a:solidFill>
              </a:rPr>
              <a:t>&lt;</a:t>
            </a:r>
            <a:fld id="{2FFC3833-91D9-4AD9-8D04-ED803031D204}" type="slidenum">
              <a:rPr lang="en-US" altLang="ko-KR" sz="1200" b="1">
                <a:solidFill>
                  <a:prstClr val="black"/>
                </a:solidFill>
              </a:rPr>
              <a:pPr algn="r">
                <a:defRPr/>
              </a:pPr>
              <a:t>‹#›</a:t>
            </a:fld>
            <a:r>
              <a:rPr lang="en-US" altLang="ko-KR" sz="1200" b="1" dirty="0">
                <a:solidFill>
                  <a:prstClr val="black"/>
                </a:solidFill>
              </a:rPr>
              <a:t>&gt;</a:t>
            </a:r>
          </a:p>
        </p:txBody>
      </p:sp>
      <p:graphicFrame>
        <p:nvGraphicFramePr>
          <p:cNvPr id="15" name="Group 60"/>
          <p:cNvGraphicFramePr>
            <a:graphicFrameLocks noGrp="1"/>
          </p:cNvGraphicFramePr>
          <p:nvPr userDrawn="1"/>
        </p:nvGraphicFramePr>
        <p:xfrm>
          <a:off x="149773" y="228918"/>
          <a:ext cx="12485663" cy="597854"/>
        </p:xfrm>
        <a:graphic>
          <a:graphicData uri="http://schemas.openxmlformats.org/drawingml/2006/table">
            <a:tbl>
              <a:tblPr/>
              <a:tblGrid>
                <a:gridCol w="161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project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Reported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Directory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Number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61"/>
          <p:cNvGraphicFramePr>
            <a:graphicFrameLocks noGrp="1"/>
          </p:cNvGraphicFramePr>
          <p:nvPr userDrawn="1"/>
        </p:nvGraphicFramePr>
        <p:xfrm>
          <a:off x="102585" y="148952"/>
          <a:ext cx="12600549" cy="9276715"/>
        </p:xfrm>
        <a:graphic>
          <a:graphicData uri="http://schemas.openxmlformats.org/drawingml/2006/table">
            <a:tbl>
              <a:tblPr/>
              <a:tblGrid>
                <a:gridCol w="12600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7671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8169" marR="118169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820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7422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9" y="6169706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6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5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2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0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9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7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5218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6694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41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41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885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9823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0969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2" y="382314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9153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845" indent="0">
              <a:buNone/>
              <a:defRPr sz="3700"/>
            </a:lvl2pPr>
            <a:lvl3pPr marL="1221692" indent="0">
              <a:buNone/>
              <a:defRPr sz="3200"/>
            </a:lvl3pPr>
            <a:lvl4pPr marL="1832539" indent="0">
              <a:buNone/>
              <a:defRPr sz="2700"/>
            </a:lvl4pPr>
            <a:lvl5pPr marL="2443384" indent="0">
              <a:buNone/>
              <a:defRPr sz="2700"/>
            </a:lvl5pPr>
            <a:lvl6pPr marL="3054231" indent="0">
              <a:buNone/>
              <a:defRPr sz="2700"/>
            </a:lvl6pPr>
            <a:lvl7pPr marL="3665077" indent="0">
              <a:buNone/>
              <a:defRPr sz="2700"/>
            </a:lvl7pPr>
            <a:lvl8pPr marL="4275923" indent="0">
              <a:buNone/>
              <a:defRPr sz="2700"/>
            </a:lvl8pPr>
            <a:lvl9pPr marL="4886769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661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0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41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41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09885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539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539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4565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22169" tIns="61085" rIns="122169" bIns="61085" anchor="ctr"/>
          <a:lstStyle/>
          <a:p>
            <a:pPr defTabSz="1221692" latinLnBrk="0">
              <a:defRPr/>
            </a:pPr>
            <a:endParaRPr lang="ko-KR" altLang="en-US" sz="2400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34"/>
          <p:cNvSpPr>
            <a:spLocks noChangeArrowheads="1"/>
          </p:cNvSpPr>
          <p:nvPr userDrawn="1"/>
        </p:nvSpPr>
        <p:spPr bwMode="auto">
          <a:xfrm>
            <a:off x="11544030" y="9134519"/>
            <a:ext cx="1208356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2169" tIns="61085" rIns="122169" bIns="61085"/>
          <a:lstStyle/>
          <a:p>
            <a:pPr algn="r">
              <a:defRPr/>
            </a:pPr>
            <a:r>
              <a:rPr lang="en-US" altLang="ko-KR" sz="1200" b="1" dirty="0">
                <a:solidFill>
                  <a:prstClr val="black"/>
                </a:solidFill>
              </a:rPr>
              <a:t>&lt;</a:t>
            </a:r>
            <a:fld id="{2FFC3833-91D9-4AD9-8D04-ED803031D204}" type="slidenum">
              <a:rPr lang="en-US" altLang="ko-KR" sz="1200" b="1">
                <a:solidFill>
                  <a:prstClr val="black"/>
                </a:solidFill>
              </a:rPr>
              <a:pPr algn="r">
                <a:defRPr/>
              </a:pPr>
              <a:t>‹#›</a:t>
            </a:fld>
            <a:r>
              <a:rPr lang="en-US" altLang="ko-KR" sz="1200" b="1" dirty="0">
                <a:solidFill>
                  <a:prstClr val="black"/>
                </a:solidFill>
              </a:rPr>
              <a:t>&gt;</a:t>
            </a:r>
          </a:p>
        </p:txBody>
      </p:sp>
      <p:graphicFrame>
        <p:nvGraphicFramePr>
          <p:cNvPr id="15" name="Group 60"/>
          <p:cNvGraphicFramePr>
            <a:graphicFrameLocks noGrp="1"/>
          </p:cNvGraphicFramePr>
          <p:nvPr userDrawn="1"/>
        </p:nvGraphicFramePr>
        <p:xfrm>
          <a:off x="149773" y="228918"/>
          <a:ext cx="12485663" cy="597854"/>
        </p:xfrm>
        <a:graphic>
          <a:graphicData uri="http://schemas.openxmlformats.org/drawingml/2006/table">
            <a:tbl>
              <a:tblPr/>
              <a:tblGrid>
                <a:gridCol w="1612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project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Reported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92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Directory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Number</a:t>
                      </a: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8169" marR="118169" marT="64056" marB="6405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61"/>
          <p:cNvGraphicFramePr>
            <a:graphicFrameLocks noGrp="1"/>
          </p:cNvGraphicFramePr>
          <p:nvPr userDrawn="1"/>
        </p:nvGraphicFramePr>
        <p:xfrm>
          <a:off x="102585" y="148952"/>
          <a:ext cx="12600549" cy="9276715"/>
        </p:xfrm>
        <a:graphic>
          <a:graphicData uri="http://schemas.openxmlformats.org/drawingml/2006/table">
            <a:tbl>
              <a:tblPr/>
              <a:tblGrid>
                <a:gridCol w="12600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7671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8169" marR="118169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8203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7422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9" y="6169706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6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5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2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0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9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7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52182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9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6694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41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45" indent="0">
              <a:buNone/>
              <a:defRPr sz="2700" b="1"/>
            </a:lvl2pPr>
            <a:lvl3pPr marL="1221692" indent="0">
              <a:buNone/>
              <a:defRPr sz="2400" b="1"/>
            </a:lvl3pPr>
            <a:lvl4pPr marL="1832539" indent="0">
              <a:buNone/>
              <a:defRPr sz="2100" b="1"/>
            </a:lvl4pPr>
            <a:lvl5pPr marL="2443384" indent="0">
              <a:buNone/>
              <a:defRPr sz="2100" b="1"/>
            </a:lvl5pPr>
            <a:lvl6pPr marL="3054231" indent="0">
              <a:buNone/>
              <a:defRPr sz="2100" b="1"/>
            </a:lvl6pPr>
            <a:lvl7pPr marL="3665077" indent="0">
              <a:buNone/>
              <a:defRPr sz="2100" b="1"/>
            </a:lvl7pPr>
            <a:lvl8pPr marL="4275923" indent="0">
              <a:buNone/>
              <a:defRPr sz="2100" b="1"/>
            </a:lvl8pPr>
            <a:lvl9pPr marL="4886769" indent="0">
              <a:buNone/>
              <a:defRPr sz="21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41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88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9823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0969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2" y="382314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915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845" indent="0">
              <a:buNone/>
              <a:defRPr sz="3700"/>
            </a:lvl2pPr>
            <a:lvl3pPr marL="1221692" indent="0">
              <a:buNone/>
              <a:defRPr sz="3200"/>
            </a:lvl3pPr>
            <a:lvl4pPr marL="1832539" indent="0">
              <a:buNone/>
              <a:defRPr sz="2700"/>
            </a:lvl4pPr>
            <a:lvl5pPr marL="2443384" indent="0">
              <a:buNone/>
              <a:defRPr sz="2700"/>
            </a:lvl5pPr>
            <a:lvl6pPr marL="3054231" indent="0">
              <a:buNone/>
              <a:defRPr sz="2700"/>
            </a:lvl6pPr>
            <a:lvl7pPr marL="3665077" indent="0">
              <a:buNone/>
              <a:defRPr sz="2700"/>
            </a:lvl7pPr>
            <a:lvl8pPr marL="4275923" indent="0">
              <a:buNone/>
              <a:defRPr sz="2700"/>
            </a:lvl8pPr>
            <a:lvl9pPr marL="4886769" indent="0">
              <a:buNone/>
              <a:defRPr sz="27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845" indent="0">
              <a:buNone/>
              <a:defRPr sz="1600"/>
            </a:lvl2pPr>
            <a:lvl3pPr marL="1221692" indent="0">
              <a:buNone/>
              <a:defRPr sz="1300"/>
            </a:lvl3pPr>
            <a:lvl4pPr marL="1832539" indent="0">
              <a:buNone/>
              <a:defRPr sz="1200"/>
            </a:lvl4pPr>
            <a:lvl5pPr marL="2443384" indent="0">
              <a:buNone/>
              <a:defRPr sz="1200"/>
            </a:lvl5pPr>
            <a:lvl6pPr marL="3054231" indent="0">
              <a:buNone/>
              <a:defRPr sz="1200"/>
            </a:lvl6pPr>
            <a:lvl7pPr marL="3665077" indent="0">
              <a:buNone/>
              <a:defRPr sz="1200"/>
            </a:lvl7pPr>
            <a:lvl8pPr marL="4275923" indent="0">
              <a:buNone/>
              <a:defRPr sz="1200"/>
            </a:lvl8pPr>
            <a:lvl9pPr marL="4886769" indent="0">
              <a:buNone/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6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98982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0247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539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539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456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440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AE68-4714-44EA-9E28-78EE4F19531A}" type="datetimeFigureOut">
              <a:rPr lang="ko-KR" altLang="en-US" smtClean="0"/>
              <a:pPr/>
              <a:t>2025-07-15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934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1B7A-5851-44F7-A316-2D6303B313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751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2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1221913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934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1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1221913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934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1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1221913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934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1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defTabSz="1221913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7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69" tIns="61085" rIns="122169" bIns="6108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3076" name="Line 92"/>
          <p:cNvSpPr>
            <a:spLocks noChangeShapeType="1"/>
          </p:cNvSpPr>
          <p:nvPr/>
        </p:nvSpPr>
        <p:spPr bwMode="auto">
          <a:xfrm flipH="1">
            <a:off x="0" y="357823"/>
            <a:ext cx="12801600" cy="0"/>
          </a:xfrm>
          <a:prstGeom prst="lin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wrap="none" lIns="120246" tIns="62528" rIns="120246" bIns="6252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" y="7758792"/>
            <a:ext cx="1512000" cy="348932"/>
          </a:xfrm>
          <a:prstGeom prst="rect">
            <a:avLst/>
          </a:prstGeom>
          <a:solidFill>
            <a:srgbClr val="969696"/>
          </a:solidFill>
          <a:ln w="9525" algn="ctr">
            <a:noFill/>
            <a:miter lim="800000"/>
            <a:headEnd/>
            <a:tailEnd/>
          </a:ln>
        </p:spPr>
        <p:txBody>
          <a:bodyPr lIns="48099" tIns="61085" rIns="48099" bIns="61085" anchor="ctr" anchorCtr="0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/>
              <a:buChar char="è"/>
              <a:defRPr/>
            </a:pP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 p </a:t>
            </a:r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#</a:t>
            </a:r>
            <a:fld id="{1EADBF76-9FB7-4F8C-91B0-222688585440}" type="slidenum">
              <a:rPr kumimoji="1" lang="en-US" altLang="ko-KR" sz="1100" smtClean="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 typeface="Wingdings"/>
                <a:buChar char="è"/>
                <a:defRPr/>
              </a:pPr>
              <a:t>‹#›</a:t>
            </a:fld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  </a:t>
            </a: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description</a:t>
            </a:r>
            <a:endParaRPr kumimoji="1" lang="en-US" altLang="ko-KR" sz="900" b="1">
              <a:solidFill>
                <a:srgbClr val="FFFFFF"/>
              </a:solidFill>
              <a:latin typeface="Trebuchet MS" pitchFamily="34" charset="0"/>
              <a:ea typeface="맑은 고딕" pitchFamily="50" charset="-127"/>
            </a:endParaRPr>
          </a:p>
        </p:txBody>
      </p:sp>
      <p:sp>
        <p:nvSpPr>
          <p:cNvPr id="15" name="Rectangle 86"/>
          <p:cNvSpPr>
            <a:spLocks noChangeArrowheads="1"/>
          </p:cNvSpPr>
          <p:nvPr/>
        </p:nvSpPr>
        <p:spPr bwMode="auto">
          <a:xfrm>
            <a:off x="0" y="7761016"/>
            <a:ext cx="12801600" cy="1840231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69" tIns="61085" rIns="122169" bIns="6108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-2227" y="4"/>
            <a:ext cx="1512000" cy="3607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122169" tIns="61085" rIns="122169" bIns="61085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sz="1300" b="1">
                <a:solidFill>
                  <a:srgbClr val="FFFFFF"/>
                </a:solidFill>
                <a:latin typeface="Trebuchet MS" pitchFamily="34" charset="0"/>
              </a:rPr>
              <a:t>title</a:t>
            </a:r>
            <a:endParaRPr kumimoji="1" lang="en-US" altLang="ko-KR" sz="11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5pPr>
      <a:lvl6pPr marL="610845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6pPr>
      <a:lvl7pPr marL="1221692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7pPr>
      <a:lvl8pPr marL="1832539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8pPr>
      <a:lvl9pPr marL="2443384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458134" indent="-458134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625" indent="-38178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7116" indent="-30542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7961" indent="-305423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8808" indent="-305423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59655" indent="-305423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70500" indent="-305423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81347" indent="-305423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92192" indent="-305423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845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692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539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384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231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077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5923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6769" algn="l" defTabSz="122169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7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47" tIns="61074" rIns="122147" bIns="61074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3076" name="Line 92"/>
          <p:cNvSpPr>
            <a:spLocks noChangeShapeType="1"/>
          </p:cNvSpPr>
          <p:nvPr/>
        </p:nvSpPr>
        <p:spPr bwMode="auto">
          <a:xfrm flipH="1">
            <a:off x="0" y="357823"/>
            <a:ext cx="12801600" cy="0"/>
          </a:xfrm>
          <a:prstGeom prst="lin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wrap="none" lIns="120224" tIns="62516" rIns="120224" bIns="62516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" y="7758789"/>
            <a:ext cx="1512000" cy="348932"/>
          </a:xfrm>
          <a:prstGeom prst="rect">
            <a:avLst/>
          </a:prstGeom>
          <a:solidFill>
            <a:srgbClr val="969696"/>
          </a:solidFill>
          <a:ln w="9525" algn="ctr">
            <a:noFill/>
            <a:miter lim="800000"/>
            <a:headEnd/>
            <a:tailEnd/>
          </a:ln>
        </p:spPr>
        <p:txBody>
          <a:bodyPr lIns="48091" tIns="61074" rIns="48091" bIns="61074" anchor="ctr" anchorCtr="0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/>
              <a:buChar char="è"/>
              <a:defRPr/>
            </a:pP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 p </a:t>
            </a:r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#</a:t>
            </a:r>
            <a:fld id="{1EADBF76-9FB7-4F8C-91B0-222688585440}" type="slidenum">
              <a:rPr kumimoji="1" lang="en-US" altLang="ko-KR" sz="1100" smtClean="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 typeface="Wingdings"/>
                <a:buChar char="è"/>
                <a:defRPr/>
              </a:pPr>
              <a:t>‹#›</a:t>
            </a:fld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  </a:t>
            </a: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description</a:t>
            </a:r>
            <a:endParaRPr kumimoji="1" lang="en-US" altLang="ko-KR" sz="900" b="1">
              <a:solidFill>
                <a:srgbClr val="FFFFFF"/>
              </a:solidFill>
              <a:latin typeface="Trebuchet MS" pitchFamily="34" charset="0"/>
              <a:ea typeface="맑은 고딕" pitchFamily="50" charset="-127"/>
            </a:endParaRPr>
          </a:p>
        </p:txBody>
      </p:sp>
      <p:sp>
        <p:nvSpPr>
          <p:cNvPr id="15" name="Rectangle 86"/>
          <p:cNvSpPr>
            <a:spLocks noChangeArrowheads="1"/>
          </p:cNvSpPr>
          <p:nvPr/>
        </p:nvSpPr>
        <p:spPr bwMode="auto">
          <a:xfrm>
            <a:off x="0" y="7761014"/>
            <a:ext cx="12801600" cy="1840231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47" tIns="61074" rIns="122147" bIns="61074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-2227" y="5"/>
            <a:ext cx="1512000" cy="3607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122147" tIns="61074" rIns="122147" bIns="61074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sz="1300" b="1">
                <a:solidFill>
                  <a:srgbClr val="FFFFFF"/>
                </a:solidFill>
                <a:latin typeface="Trebuchet MS" pitchFamily="34" charset="0"/>
              </a:rPr>
              <a:t>title</a:t>
            </a:r>
            <a:endParaRPr kumimoji="1" lang="en-US" altLang="ko-KR" sz="11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5pPr>
      <a:lvl6pPr marL="610735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6pPr>
      <a:lvl7pPr marL="1221472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7pPr>
      <a:lvl8pPr marL="1832209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8pPr>
      <a:lvl9pPr marL="2442943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458052" indent="-458052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446" indent="-381711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6840" indent="-305367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7575" indent="-305367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8312" indent="-305367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59049" indent="-30536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69784" indent="-30536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80521" indent="-30536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91256" indent="-30536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735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472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209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2943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3681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4417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5152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888" algn="l" defTabSz="1221472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7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24" tIns="61064" rIns="122124" bIns="61064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3076" name="Line 92"/>
          <p:cNvSpPr>
            <a:spLocks noChangeShapeType="1"/>
          </p:cNvSpPr>
          <p:nvPr/>
        </p:nvSpPr>
        <p:spPr bwMode="auto">
          <a:xfrm flipH="1">
            <a:off x="0" y="357823"/>
            <a:ext cx="12801600" cy="0"/>
          </a:xfrm>
          <a:prstGeom prst="lin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wrap="none" lIns="120203" tIns="62504" rIns="120203" bIns="625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" y="7758785"/>
            <a:ext cx="1512000" cy="348932"/>
          </a:xfrm>
          <a:prstGeom prst="rect">
            <a:avLst/>
          </a:prstGeom>
          <a:solidFill>
            <a:srgbClr val="969696"/>
          </a:solidFill>
          <a:ln w="9525" algn="ctr">
            <a:noFill/>
            <a:miter lim="800000"/>
            <a:headEnd/>
            <a:tailEnd/>
          </a:ln>
        </p:spPr>
        <p:txBody>
          <a:bodyPr lIns="48083" tIns="61064" rIns="48083" bIns="61064" anchor="ctr" anchorCtr="0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/>
              <a:buChar char="è"/>
              <a:defRPr/>
            </a:pP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 p </a:t>
            </a:r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#</a:t>
            </a:r>
            <a:fld id="{1EADBF76-9FB7-4F8C-91B0-222688585440}" type="slidenum">
              <a:rPr kumimoji="1" lang="en-US" altLang="ko-KR" sz="1100" smtClean="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 typeface="Wingdings"/>
                <a:buChar char="è"/>
                <a:defRPr/>
              </a:pPr>
              <a:t>‹#›</a:t>
            </a:fld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  </a:t>
            </a: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description</a:t>
            </a:r>
            <a:endParaRPr kumimoji="1" lang="en-US" altLang="ko-KR" sz="900" b="1">
              <a:solidFill>
                <a:srgbClr val="FFFFFF"/>
              </a:solidFill>
              <a:latin typeface="Trebuchet MS" pitchFamily="34" charset="0"/>
              <a:ea typeface="맑은 고딕" pitchFamily="50" charset="-127"/>
            </a:endParaRPr>
          </a:p>
        </p:txBody>
      </p:sp>
      <p:sp>
        <p:nvSpPr>
          <p:cNvPr id="15" name="Rectangle 86"/>
          <p:cNvSpPr>
            <a:spLocks noChangeArrowheads="1"/>
          </p:cNvSpPr>
          <p:nvPr/>
        </p:nvSpPr>
        <p:spPr bwMode="auto">
          <a:xfrm>
            <a:off x="0" y="7761010"/>
            <a:ext cx="12801600" cy="1840231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24" tIns="61064" rIns="122124" bIns="61064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-2227" y="7"/>
            <a:ext cx="1512000" cy="3607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122124" tIns="61064" rIns="122124" bIns="61064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sz="1300" b="1">
                <a:solidFill>
                  <a:srgbClr val="FFFFFF"/>
                </a:solidFill>
                <a:latin typeface="Trebuchet MS" pitchFamily="34" charset="0"/>
              </a:rPr>
              <a:t>title</a:t>
            </a:r>
            <a:endParaRPr kumimoji="1" lang="en-US" altLang="ko-KR" sz="11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5pPr>
      <a:lvl6pPr marL="610625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6pPr>
      <a:lvl7pPr marL="1221251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7pPr>
      <a:lvl8pPr marL="1831879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8pPr>
      <a:lvl9pPr marL="2442503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457970" indent="-45797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267" indent="-381642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6565" indent="-305312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7190" indent="-305312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7816" indent="-305312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58443" indent="-30531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69068" indent="-30531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79695" indent="-30531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90320" indent="-30531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625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251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879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2503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3130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3756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4381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006" algn="l" defTabSz="122125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7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02" tIns="61053" rIns="122102" bIns="61053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3076" name="Line 92"/>
          <p:cNvSpPr>
            <a:spLocks noChangeShapeType="1"/>
          </p:cNvSpPr>
          <p:nvPr/>
        </p:nvSpPr>
        <p:spPr bwMode="auto">
          <a:xfrm flipH="1">
            <a:off x="0" y="357823"/>
            <a:ext cx="12801600" cy="0"/>
          </a:xfrm>
          <a:prstGeom prst="lin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wrap="none" lIns="120181" tIns="62492" rIns="120181" bIns="6249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" y="7758775"/>
            <a:ext cx="1512000" cy="348932"/>
          </a:xfrm>
          <a:prstGeom prst="rect">
            <a:avLst/>
          </a:prstGeom>
          <a:solidFill>
            <a:srgbClr val="969696"/>
          </a:solidFill>
          <a:ln w="9525" algn="ctr">
            <a:noFill/>
            <a:miter lim="800000"/>
            <a:headEnd/>
            <a:tailEnd/>
          </a:ln>
        </p:spPr>
        <p:txBody>
          <a:bodyPr lIns="48075" tIns="61053" rIns="48075" bIns="61053" anchor="ctr" anchorCtr="0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/>
              <a:buChar char="è"/>
              <a:defRPr/>
            </a:pP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 p </a:t>
            </a:r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#</a:t>
            </a:r>
            <a:fld id="{1EADBF76-9FB7-4F8C-91B0-222688585440}" type="slidenum">
              <a:rPr kumimoji="1" lang="en-US" altLang="ko-KR" sz="1100" smtClean="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 typeface="Wingdings"/>
                <a:buChar char="è"/>
                <a:defRPr/>
              </a:pPr>
              <a:t>‹#›</a:t>
            </a:fld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  </a:t>
            </a: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description</a:t>
            </a:r>
            <a:endParaRPr kumimoji="1" lang="en-US" altLang="ko-KR" sz="900" b="1">
              <a:solidFill>
                <a:srgbClr val="FFFFFF"/>
              </a:solidFill>
              <a:latin typeface="Trebuchet MS" pitchFamily="34" charset="0"/>
              <a:ea typeface="맑은 고딕" pitchFamily="50" charset="-127"/>
            </a:endParaRPr>
          </a:p>
        </p:txBody>
      </p:sp>
      <p:sp>
        <p:nvSpPr>
          <p:cNvPr id="15" name="Rectangle 86"/>
          <p:cNvSpPr>
            <a:spLocks noChangeArrowheads="1"/>
          </p:cNvSpPr>
          <p:nvPr/>
        </p:nvSpPr>
        <p:spPr bwMode="auto">
          <a:xfrm>
            <a:off x="0" y="7761003"/>
            <a:ext cx="12801600" cy="1840231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102" tIns="61053" rIns="122102" bIns="61053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-2227" y="8"/>
            <a:ext cx="1512000" cy="3607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122102" tIns="61053" rIns="122102" bIns="61053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sz="1300" b="1">
                <a:solidFill>
                  <a:srgbClr val="FFFFFF"/>
                </a:solidFill>
                <a:latin typeface="Trebuchet MS" pitchFamily="34" charset="0"/>
              </a:rPr>
              <a:t>title</a:t>
            </a:r>
            <a:endParaRPr kumimoji="1" lang="en-US" altLang="ko-KR" sz="11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5pPr>
      <a:lvl6pPr marL="610515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6pPr>
      <a:lvl7pPr marL="1221031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7pPr>
      <a:lvl8pPr marL="1831549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8pPr>
      <a:lvl9pPr marL="2442063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457887" indent="-457887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088" indent="-381574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6290" indent="-305256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6805" indent="-305256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7321" indent="-305256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57837" indent="-305256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68353" indent="-305256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78869" indent="-305256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89383" indent="-305256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515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031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549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2063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2580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3095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3610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4124" algn="l" defTabSz="1221031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7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080" tIns="61042" rIns="122080" bIns="61042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3076" name="Line 92"/>
          <p:cNvSpPr>
            <a:spLocks noChangeShapeType="1"/>
          </p:cNvSpPr>
          <p:nvPr/>
        </p:nvSpPr>
        <p:spPr bwMode="auto">
          <a:xfrm flipH="1">
            <a:off x="0" y="357823"/>
            <a:ext cx="12801600" cy="0"/>
          </a:xfrm>
          <a:prstGeom prst="lin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wrap="none" lIns="120159" tIns="62481" rIns="120159" bIns="6248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" y="7758764"/>
            <a:ext cx="1512000" cy="348932"/>
          </a:xfrm>
          <a:prstGeom prst="rect">
            <a:avLst/>
          </a:prstGeom>
          <a:solidFill>
            <a:srgbClr val="969696"/>
          </a:solidFill>
          <a:ln w="9525" algn="ctr">
            <a:noFill/>
            <a:miter lim="800000"/>
            <a:headEnd/>
            <a:tailEnd/>
          </a:ln>
        </p:spPr>
        <p:txBody>
          <a:bodyPr lIns="48067" tIns="61042" rIns="48067" bIns="61042" anchor="ctr" anchorCtr="0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/>
              <a:buChar char="è"/>
              <a:defRPr/>
            </a:pP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 p </a:t>
            </a:r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#</a:t>
            </a:r>
            <a:fld id="{1EADBF76-9FB7-4F8C-91B0-222688585440}" type="slidenum">
              <a:rPr kumimoji="1" lang="en-US" altLang="ko-KR" sz="1100" smtClean="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 typeface="Wingdings"/>
                <a:buChar char="è"/>
                <a:defRPr/>
              </a:pPr>
              <a:t>‹#›</a:t>
            </a:fld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  </a:t>
            </a: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description</a:t>
            </a:r>
            <a:endParaRPr kumimoji="1" lang="en-US" altLang="ko-KR" sz="900" b="1">
              <a:solidFill>
                <a:srgbClr val="FFFFFF"/>
              </a:solidFill>
              <a:latin typeface="Trebuchet MS" pitchFamily="34" charset="0"/>
              <a:ea typeface="맑은 고딕" pitchFamily="50" charset="-127"/>
            </a:endParaRPr>
          </a:p>
        </p:txBody>
      </p:sp>
      <p:sp>
        <p:nvSpPr>
          <p:cNvPr id="15" name="Rectangle 86"/>
          <p:cNvSpPr>
            <a:spLocks noChangeArrowheads="1"/>
          </p:cNvSpPr>
          <p:nvPr/>
        </p:nvSpPr>
        <p:spPr bwMode="auto">
          <a:xfrm>
            <a:off x="0" y="7760993"/>
            <a:ext cx="12801600" cy="1840231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080" tIns="61042" rIns="122080" bIns="61042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-2227" y="9"/>
            <a:ext cx="1512000" cy="3607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122080" tIns="61042" rIns="122080" bIns="61042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sz="1300" b="1">
                <a:solidFill>
                  <a:srgbClr val="FFFFFF"/>
                </a:solidFill>
                <a:latin typeface="Trebuchet MS" pitchFamily="34" charset="0"/>
              </a:rPr>
              <a:t>title</a:t>
            </a:r>
            <a:endParaRPr kumimoji="1" lang="en-US" altLang="ko-KR" sz="11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5pPr>
      <a:lvl6pPr marL="610404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6pPr>
      <a:lvl7pPr marL="1220810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7pPr>
      <a:lvl8pPr marL="1831219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8pPr>
      <a:lvl9pPr marL="2441623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457804" indent="-457804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1909" indent="-381506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6015" indent="-305202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6420" indent="-305202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6826" indent="-305202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57232" indent="-30520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67638" indent="-30520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78044" indent="-30520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88447" indent="-305202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404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810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219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623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2029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2435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2839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3244" algn="l" defTabSz="122081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7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058" tIns="61031" rIns="122058" bIns="61031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3076" name="Line 92"/>
          <p:cNvSpPr>
            <a:spLocks noChangeShapeType="1"/>
          </p:cNvSpPr>
          <p:nvPr/>
        </p:nvSpPr>
        <p:spPr bwMode="auto">
          <a:xfrm flipH="1">
            <a:off x="0" y="357823"/>
            <a:ext cx="12801600" cy="0"/>
          </a:xfrm>
          <a:prstGeom prst="lin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 wrap="none" lIns="120137" tIns="62469" rIns="120137" bIns="6246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100">
              <a:solidFill>
                <a:srgbClr val="000000"/>
              </a:solidFill>
              <a:latin typeface="돋움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" y="7758750"/>
            <a:ext cx="1512000" cy="348932"/>
          </a:xfrm>
          <a:prstGeom prst="rect">
            <a:avLst/>
          </a:prstGeom>
          <a:solidFill>
            <a:srgbClr val="969696"/>
          </a:solidFill>
          <a:ln w="9525" algn="ctr">
            <a:noFill/>
            <a:miter lim="800000"/>
            <a:headEnd/>
            <a:tailEnd/>
          </a:ln>
        </p:spPr>
        <p:txBody>
          <a:bodyPr lIns="48059" tIns="61031" rIns="48059" bIns="61031" anchor="ctr" anchorCtr="0"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 typeface="Wingdings"/>
              <a:buChar char="è"/>
              <a:defRPr/>
            </a:pP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 p </a:t>
            </a:r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#</a:t>
            </a:r>
            <a:fld id="{1EADBF76-9FB7-4F8C-91B0-222688585440}" type="slidenum">
              <a:rPr kumimoji="1" lang="en-US" altLang="ko-KR" sz="1100" smtClean="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 typeface="Wingdings"/>
                <a:buChar char="è"/>
                <a:defRPr/>
              </a:pPr>
              <a:t>‹#›</a:t>
            </a:fld>
            <a:r>
              <a:rPr kumimoji="1" lang="en-US" altLang="ko-KR" sz="1100">
                <a:solidFill>
                  <a:srgbClr val="000000"/>
                </a:solidFill>
                <a:latin typeface="Trebuchet MS" pitchFamily="34" charset="0"/>
                <a:ea typeface="맑은 고딕" pitchFamily="50" charset="-127"/>
              </a:rPr>
              <a:t>  </a:t>
            </a:r>
            <a:r>
              <a:rPr kumimoji="1" lang="en-US" altLang="ko-KR" sz="1100" b="1">
                <a:solidFill>
                  <a:srgbClr val="FFFFFF"/>
                </a:solidFill>
                <a:latin typeface="Trebuchet MS" pitchFamily="34" charset="0"/>
                <a:ea typeface="맑은 고딕" pitchFamily="50" charset="-127"/>
              </a:rPr>
              <a:t>description</a:t>
            </a:r>
            <a:endParaRPr kumimoji="1" lang="en-US" altLang="ko-KR" sz="900" b="1">
              <a:solidFill>
                <a:srgbClr val="FFFFFF"/>
              </a:solidFill>
              <a:latin typeface="Trebuchet MS" pitchFamily="34" charset="0"/>
              <a:ea typeface="맑은 고딕" pitchFamily="50" charset="-127"/>
            </a:endParaRPr>
          </a:p>
        </p:txBody>
      </p:sp>
      <p:sp>
        <p:nvSpPr>
          <p:cNvPr id="15" name="Rectangle 86"/>
          <p:cNvSpPr>
            <a:spLocks noChangeArrowheads="1"/>
          </p:cNvSpPr>
          <p:nvPr/>
        </p:nvSpPr>
        <p:spPr bwMode="auto">
          <a:xfrm>
            <a:off x="0" y="7760981"/>
            <a:ext cx="12801600" cy="1840231"/>
          </a:xfrm>
          <a:prstGeom prst="rect">
            <a:avLst/>
          </a:prstGeom>
          <a:noFill/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none" lIns="122058" tIns="61031" rIns="122058" bIns="61031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kumimoji="1" lang="ko-KR" altLang="en-US" sz="1100">
              <a:solidFill>
                <a:srgbClr val="000000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-2227" y="11"/>
            <a:ext cx="1512000" cy="3607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122058" tIns="61031" rIns="122058" bIns="61031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sz="1300" b="1">
                <a:solidFill>
                  <a:srgbClr val="FFFFFF"/>
                </a:solidFill>
                <a:latin typeface="Trebuchet MS" pitchFamily="34" charset="0"/>
              </a:rPr>
              <a:t>title</a:t>
            </a:r>
            <a:endParaRPr kumimoji="1" lang="en-US" altLang="ko-KR" sz="11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5pPr>
      <a:lvl6pPr marL="610294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6pPr>
      <a:lvl7pPr marL="1220590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7pPr>
      <a:lvl8pPr marL="1830889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8pPr>
      <a:lvl9pPr marL="2441182" algn="ctr" rtl="0" fontAlgn="base" latinLnBrk="1">
        <a:spcBef>
          <a:spcPct val="0"/>
        </a:spcBef>
        <a:spcAft>
          <a:spcPct val="0"/>
        </a:spcAft>
        <a:defRPr kumimoji="1" sz="59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457722" indent="-457722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1730" indent="-381437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5739" indent="-305147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6034" indent="-305147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6330" indent="-305147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56627" indent="-30514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66923" indent="-30514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77219" indent="-30514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87511" indent="-305147" algn="l" rtl="0" fontAlgn="base" latinLnBrk="1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294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590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889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182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1478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1775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2068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2363" algn="l" defTabSz="122059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036" tIns="61019" rIns="122036" bIns="61019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036" tIns="61019" rIns="122036" bIns="61019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944"/>
            <a:ext cx="2987040" cy="511175"/>
          </a:xfrm>
          <a:prstGeom prst="rect">
            <a:avLst/>
          </a:prstGeom>
        </p:spPr>
        <p:txBody>
          <a:bodyPr vert="horz" lIns="122036" tIns="61019" rIns="122036" bIns="6101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944"/>
            <a:ext cx="4053840" cy="511175"/>
          </a:xfrm>
          <a:prstGeom prst="rect">
            <a:avLst/>
          </a:prstGeom>
        </p:spPr>
        <p:txBody>
          <a:bodyPr vert="horz" lIns="122036" tIns="61019" rIns="122036" bIns="6101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944"/>
            <a:ext cx="2987040" cy="511175"/>
          </a:xfrm>
          <a:prstGeom prst="rect">
            <a:avLst/>
          </a:prstGeom>
        </p:spPr>
        <p:txBody>
          <a:bodyPr vert="horz" lIns="122036" tIns="61019" rIns="122036" bIns="6101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1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defTabSz="1220369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640" indent="-457640" algn="l" defTabSz="1220369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551" indent="-381368" algn="l" defTabSz="1220369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464" indent="-305092" algn="l" defTabSz="1220369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649" indent="-305092" algn="l" defTabSz="1220369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835" indent="-305092" algn="l" defTabSz="1220369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6021" indent="-305092" algn="l" defTabSz="1220369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6208" indent="-305092" algn="l" defTabSz="1220369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6393" indent="-305092" algn="l" defTabSz="1220369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6576" indent="-305092" algn="l" defTabSz="1220369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184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369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559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741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928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1115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1297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1483" algn="l" defTabSz="1220369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9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AE68-4714-44EA-9E28-78EE4F19531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2025-07-15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934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934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B1B7A-5851-44F7-A316-2D6303B3135B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1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45" r:id="rId12"/>
  </p:sldLayoutIdLst>
  <p:txStyles>
    <p:titleStyle>
      <a:lvl1pPr algn="ctr" defTabSz="1221913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3"/>
          <p:cNvSpPr>
            <a:spLocks noGrp="1"/>
          </p:cNvSpPr>
          <p:nvPr/>
        </p:nvSpPr>
        <p:spPr>
          <a:xfrm>
            <a:off x="6000122" y="3178792"/>
            <a:ext cx="6572250" cy="928688"/>
          </a:xfrm>
          <a:prstGeom prst="rect">
            <a:avLst/>
          </a:prstGeom>
        </p:spPr>
        <p:txBody>
          <a:bodyPr anchor="ctr"/>
          <a:lstStyle>
            <a:lvl1pPr algn="r" rtl="0" eaLnBrk="0" fontAlgn="base" latinLnBrk="1" hangingPunct="0">
              <a:spcBef>
                <a:spcPct val="0"/>
              </a:spcBef>
              <a:spcAft>
                <a:spcPct val="0"/>
              </a:spcAft>
              <a:defRPr sz="3300" kern="1200" spc="-100" baseline="0">
                <a:solidFill>
                  <a:schemeClr val="tx1"/>
                </a:solidFill>
                <a:latin typeface="Rix고딕 B" pitchFamily="18" charset="-127"/>
                <a:ea typeface="Rix고딕 B" pitchFamily="18" charset="-127"/>
                <a:cs typeface="+mj-cs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3200" b="1" dirty="0">
                <a:latin typeface="맑은 고딕" pitchFamily="50" charset="-127"/>
                <a:ea typeface="맑은 고딕" pitchFamily="50" charset="-127"/>
              </a:rPr>
              <a:t>Prepay cancel process</a:t>
            </a:r>
            <a:endParaRPr lang="ko-KR" altLang="en-US" sz="32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5229225" y="4157658"/>
            <a:ext cx="7572375" cy="1296988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r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SzPct val="100000"/>
              <a:defRPr/>
            </a:pPr>
            <a:endParaRPr kumimoji="0"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228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A7EB2-EC25-5F87-461D-26B69E36A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1DDF11DD-CA1B-316C-B512-41AEF2ABECF6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0588302C-18C0-1E4C-BAF6-3986EB9A7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224933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Hotel Booking &gt; Booking Detail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E3267534-3D63-C082-E18A-A6980067D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9EC5865A-239C-4B92-5376-24E859F44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28BD318-766E-F888-786B-BA3E42DAB55B}"/>
              </a:ext>
            </a:extLst>
          </p:cNvPr>
          <p:cNvGraphicFramePr>
            <a:graphicFrameLocks noGrp="1"/>
          </p:cNvGraphicFramePr>
          <p:nvPr/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29F36A58-5BEE-369D-344E-A12552E93FDB}"/>
              </a:ext>
            </a:extLst>
          </p:cNvPr>
          <p:cNvGraphicFramePr>
            <a:graphicFrameLocks noGrp="1"/>
          </p:cNvGraphicFramePr>
          <p:nvPr/>
        </p:nvGraphicFramePr>
        <p:xfrm>
          <a:off x="9939058" y="2514584"/>
          <a:ext cx="2654579" cy="229370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1. RFND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Changes to active status after cancellation approval is complete.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When clicked, it directly calls the RFND function previously described.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Upon cancellation processing, status values are updated and refunds are processed.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263476F1-BB87-EF00-0E02-2AB62C2DD5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905"/>
          <a:stretch/>
        </p:blipFill>
        <p:spPr>
          <a:xfrm>
            <a:off x="220663" y="1500932"/>
            <a:ext cx="9348489" cy="47487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7BE5C62-FF52-DA05-C1BD-607A391EC483}"/>
              </a:ext>
            </a:extLst>
          </p:cNvPr>
          <p:cNvSpPr txBox="1"/>
          <p:nvPr/>
        </p:nvSpPr>
        <p:spPr>
          <a:xfrm>
            <a:off x="214690" y="1006059"/>
            <a:ext cx="1337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RFND</a:t>
            </a:r>
            <a:r>
              <a:rPr lang="ko-KR" altLang="en-US" sz="1600" b="1" spc="-100" dirty="0">
                <a:solidFill>
                  <a:srgbClr val="133146"/>
                </a:solidFill>
              </a:rPr>
              <a:t> </a:t>
            </a:r>
            <a:r>
              <a:rPr lang="en-US" altLang="ko-KR" sz="1600" b="1" spc="-100" dirty="0">
                <a:solidFill>
                  <a:srgbClr val="133146"/>
                </a:solidFill>
              </a:rPr>
              <a:t>Button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DFD0BA33-3221-1CE5-33B2-AE661C03D34F}"/>
              </a:ext>
            </a:extLst>
          </p:cNvPr>
          <p:cNvSpPr/>
          <p:nvPr/>
        </p:nvSpPr>
        <p:spPr>
          <a:xfrm>
            <a:off x="2931716" y="5063232"/>
            <a:ext cx="504000" cy="108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RFND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id="{DA0E94B3-1DB7-F34B-349D-01D211AB28E2}"/>
              </a:ext>
            </a:extLst>
          </p:cNvPr>
          <p:cNvSpPr/>
          <p:nvPr/>
        </p:nvSpPr>
        <p:spPr>
          <a:xfrm>
            <a:off x="2836424" y="4963624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475350F-A947-502C-AAC9-34B8D347DA62}"/>
              </a:ext>
            </a:extLst>
          </p:cNvPr>
          <p:cNvSpPr/>
          <p:nvPr/>
        </p:nvSpPr>
        <p:spPr>
          <a:xfrm>
            <a:off x="3594301" y="2514584"/>
            <a:ext cx="4030824" cy="16459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800" dirty="0">
                <a:solidFill>
                  <a:schemeClr val="tx1"/>
                </a:solidFill>
              </a:rPr>
              <a:t>환불 및 취소 처리 하시겠습니까</a:t>
            </a:r>
            <a:r>
              <a:rPr lang="en-US" altLang="ko-KR" sz="800" dirty="0">
                <a:solidFill>
                  <a:schemeClr val="tx1"/>
                </a:solidFill>
              </a:rPr>
              <a:t>?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720BCEC-61B6-9B25-F74B-9069D3A70172}"/>
              </a:ext>
            </a:extLst>
          </p:cNvPr>
          <p:cNvSpPr/>
          <p:nvPr/>
        </p:nvSpPr>
        <p:spPr>
          <a:xfrm>
            <a:off x="6506716" y="3936520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>
                <a:solidFill>
                  <a:schemeClr val="tx1"/>
                </a:solidFill>
              </a:rPr>
              <a:t>예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B2BB631-86C1-7464-306D-B0FFD6321B19}"/>
              </a:ext>
            </a:extLst>
          </p:cNvPr>
          <p:cNvSpPr/>
          <p:nvPr/>
        </p:nvSpPr>
        <p:spPr>
          <a:xfrm>
            <a:off x="7048920" y="3936504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800">
                <a:solidFill>
                  <a:schemeClr val="tx1"/>
                </a:solidFill>
              </a:rPr>
              <a:t>아니오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454C0CBF-66CD-8B3E-BACC-18CD272CA4CF}"/>
              </a:ext>
            </a:extLst>
          </p:cNvPr>
          <p:cNvSpPr/>
          <p:nvPr/>
        </p:nvSpPr>
        <p:spPr>
          <a:xfrm>
            <a:off x="3504301" y="2432287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2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724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9C5A5-C3FD-FACD-C841-64AE25DF4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382DD582-F1B8-097F-CB02-E2CC6B4F9977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D6F367C6-9434-44D0-A2A7-9348A3D7C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224933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Hotel Booking &gt; Booking Detail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736D0545-D1BD-1A67-415E-E3C93017C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85862578-A533-19AD-28A2-3DBFB12E9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4EE09BD-1F1F-419A-F64C-9DFF1D4AD2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106727"/>
              </p:ext>
            </p:extLst>
          </p:nvPr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4B996328-101F-B9F6-6A7F-D7987E8A7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399272"/>
              </p:ext>
            </p:extLst>
          </p:nvPr>
        </p:nvGraphicFramePr>
        <p:xfrm>
          <a:off x="9939058" y="2514584"/>
          <a:ext cx="2654579" cy="229370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1. RFND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Changes to active status after cancellation approval is complete.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When clicked, it directly calls the RFND function previously described.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Upon cancellation processing, status values are updated and refunds are processed.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71369DA8-F75A-78C3-4B96-B36CFBD7C4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905"/>
          <a:stretch/>
        </p:blipFill>
        <p:spPr>
          <a:xfrm>
            <a:off x="220663" y="1500932"/>
            <a:ext cx="9348489" cy="47487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A74ED66-D908-3EA2-D86A-26D766039823}"/>
              </a:ext>
            </a:extLst>
          </p:cNvPr>
          <p:cNvSpPr txBox="1"/>
          <p:nvPr/>
        </p:nvSpPr>
        <p:spPr>
          <a:xfrm>
            <a:off x="214690" y="1006059"/>
            <a:ext cx="1337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RFND</a:t>
            </a:r>
            <a:r>
              <a:rPr lang="ko-KR" altLang="en-US" sz="1600" b="1" spc="-100" dirty="0">
                <a:solidFill>
                  <a:srgbClr val="133146"/>
                </a:solidFill>
              </a:rPr>
              <a:t> </a:t>
            </a:r>
            <a:r>
              <a:rPr lang="en-US" altLang="ko-KR" sz="1600" b="1" spc="-100" dirty="0">
                <a:solidFill>
                  <a:srgbClr val="133146"/>
                </a:solidFill>
              </a:rPr>
              <a:t>Button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97ADBD5F-3200-AA6A-6923-A418B964D149}"/>
              </a:ext>
            </a:extLst>
          </p:cNvPr>
          <p:cNvSpPr/>
          <p:nvPr/>
        </p:nvSpPr>
        <p:spPr>
          <a:xfrm>
            <a:off x="2931716" y="5063232"/>
            <a:ext cx="504000" cy="108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RFND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id="{E0F1A884-75C9-93B4-2C7A-133D431444B1}"/>
              </a:ext>
            </a:extLst>
          </p:cNvPr>
          <p:cNvSpPr/>
          <p:nvPr/>
        </p:nvSpPr>
        <p:spPr>
          <a:xfrm>
            <a:off x="2836424" y="4963624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F254B11-BE23-E0E4-184E-9B57E169D6FD}"/>
              </a:ext>
            </a:extLst>
          </p:cNvPr>
          <p:cNvSpPr/>
          <p:nvPr/>
        </p:nvSpPr>
        <p:spPr>
          <a:xfrm>
            <a:off x="3594301" y="2514584"/>
            <a:ext cx="4030824" cy="16459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800" dirty="0">
                <a:solidFill>
                  <a:schemeClr val="tx1"/>
                </a:solidFill>
              </a:rPr>
              <a:t>Would you like to process the refund and cancellation?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8B04E0D-D33A-B2DF-C436-B44BC195CA27}"/>
              </a:ext>
            </a:extLst>
          </p:cNvPr>
          <p:cNvSpPr/>
          <p:nvPr/>
        </p:nvSpPr>
        <p:spPr>
          <a:xfrm>
            <a:off x="6506716" y="3936520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>
                <a:solidFill>
                  <a:schemeClr val="tx1"/>
                </a:solidFill>
              </a:rPr>
              <a:t>예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110217F-FE94-38F9-F46D-C398DAC6394C}"/>
              </a:ext>
            </a:extLst>
          </p:cNvPr>
          <p:cNvSpPr/>
          <p:nvPr/>
        </p:nvSpPr>
        <p:spPr>
          <a:xfrm>
            <a:off x="7048920" y="3936504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800">
                <a:solidFill>
                  <a:schemeClr val="tx1"/>
                </a:solidFill>
              </a:rPr>
              <a:t>아니오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E1024678-C3C6-A97C-8A64-FDD2AB5DC3F0}"/>
              </a:ext>
            </a:extLst>
          </p:cNvPr>
          <p:cNvSpPr/>
          <p:nvPr/>
        </p:nvSpPr>
        <p:spPr>
          <a:xfrm>
            <a:off x="3504301" y="2432287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2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36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47D9C-02E7-5C0E-AFEE-1B10173D7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화살표: 오른쪽 39">
            <a:extLst>
              <a:ext uri="{FF2B5EF4-FFF2-40B4-BE49-F238E27FC236}">
                <a16:creationId xmlns:a16="http://schemas.microsoft.com/office/drawing/2014/main" id="{0A54C3B1-543A-5B85-3870-B52C0B3AD471}"/>
              </a:ext>
            </a:extLst>
          </p:cNvPr>
          <p:cNvSpPr/>
          <p:nvPr/>
        </p:nvSpPr>
        <p:spPr>
          <a:xfrm>
            <a:off x="1000200" y="7142109"/>
            <a:ext cx="7578782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9" name="화살표: 오른쪽 38">
            <a:extLst>
              <a:ext uri="{FF2B5EF4-FFF2-40B4-BE49-F238E27FC236}">
                <a16:creationId xmlns:a16="http://schemas.microsoft.com/office/drawing/2014/main" id="{D7C557B7-A7FC-5978-871D-C903CB6736F1}"/>
              </a:ext>
            </a:extLst>
          </p:cNvPr>
          <p:cNvSpPr/>
          <p:nvPr/>
        </p:nvSpPr>
        <p:spPr>
          <a:xfrm>
            <a:off x="1000200" y="3504456"/>
            <a:ext cx="8845590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4FC65603-ED5D-981D-CFE5-179A1DA56361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245A56A4-031E-03BC-4326-10B7FBB20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74E48450-A4DA-FA7F-BD18-C8814798F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4604833A-2B0D-93C2-66EF-89CD5B21B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CC5373-D6B7-4D39-936D-6C9FC1ABD23C}"/>
              </a:ext>
            </a:extLst>
          </p:cNvPr>
          <p:cNvSpPr txBox="1"/>
          <p:nvPr/>
        </p:nvSpPr>
        <p:spPr>
          <a:xfrm>
            <a:off x="214690" y="1006059"/>
            <a:ext cx="2226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pc="-100">
                <a:solidFill>
                  <a:srgbClr val="133146"/>
                </a:solidFill>
              </a:rPr>
              <a:t>가상계좌 </a:t>
            </a:r>
            <a:r>
              <a:rPr lang="ko-KR" altLang="en-US" sz="1600" b="1" spc="-100" dirty="0">
                <a:solidFill>
                  <a:srgbClr val="133146"/>
                </a:solidFill>
              </a:rPr>
              <a:t>취소 프로세스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4E00B1E5-A5E6-D332-1837-8CC64C9E27CA}"/>
              </a:ext>
            </a:extLst>
          </p:cNvPr>
          <p:cNvGraphicFramePr>
            <a:graphicFrameLocks noGrp="1"/>
          </p:cNvGraphicFramePr>
          <p:nvPr/>
        </p:nvGraphicFramePr>
        <p:xfrm>
          <a:off x="1241624" y="2945140"/>
          <a:ext cx="180020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하기 위해 이동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4A11E7CA-30A6-4534-0E58-733D79A77A45}"/>
              </a:ext>
            </a:extLst>
          </p:cNvPr>
          <p:cNvGraphicFramePr>
            <a:graphicFrameLocks noGrp="1"/>
          </p:cNvGraphicFramePr>
          <p:nvPr/>
        </p:nvGraphicFramePr>
        <p:xfrm>
          <a:off x="3257848" y="2932440"/>
          <a:ext cx="144016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예약취소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요청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7C48B31E-117A-594E-DED3-5CD5D4988D73}"/>
              </a:ext>
            </a:extLst>
          </p:cNvPr>
          <p:cNvGraphicFramePr>
            <a:graphicFrameLocks noGrp="1"/>
          </p:cNvGraphicFramePr>
          <p:nvPr/>
        </p:nvGraphicFramePr>
        <p:xfrm>
          <a:off x="4911740" y="2945140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Team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접수 확인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67E9A09D-01D1-3757-7792-2C955C832714}"/>
              </a:ext>
            </a:extLst>
          </p:cNvPr>
          <p:cNvGraphicFramePr>
            <a:graphicFrameLocks noGrp="1"/>
          </p:cNvGraphicFramePr>
          <p:nvPr/>
        </p:nvGraphicFramePr>
        <p:xfrm>
          <a:off x="9845790" y="2914978"/>
          <a:ext cx="230654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RFND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환불 처리 및 예약 취소 </a:t>
                      </a:r>
                      <a:r>
                        <a:rPr lang="ko-KR" altLang="en-US" sz="1100" u="none" strike="noStrike" dirty="0" err="1">
                          <a:effectLst/>
                        </a:rPr>
                        <a:t>상태값</a:t>
                      </a:r>
                      <a:r>
                        <a:rPr lang="ko-KR" altLang="en-US" sz="1100" u="none" strike="noStrike" dirty="0">
                          <a:effectLst/>
                        </a:rPr>
                        <a:t> 변경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11" name="직사각형 10">
            <a:extLst>
              <a:ext uri="{FF2B5EF4-FFF2-40B4-BE49-F238E27FC236}">
                <a16:creationId xmlns:a16="http://schemas.microsoft.com/office/drawing/2014/main" id="{5CB0DE5F-F80E-DA6B-1564-D4401D68DA26}"/>
              </a:ext>
            </a:extLst>
          </p:cNvPr>
          <p:cNvSpPr/>
          <p:nvPr/>
        </p:nvSpPr>
        <p:spPr>
          <a:xfrm>
            <a:off x="1241624" y="247613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>
                <a:solidFill>
                  <a:schemeClr val="tx1"/>
                </a:solidFill>
              </a:rPr>
              <a:t>예약 확인</a:t>
            </a:r>
            <a:endParaRPr lang="ko-KR" altLang="en-US" sz="1100" b="1" dirty="0" err="1">
              <a:solidFill>
                <a:schemeClr val="tx1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DB6E208-CBED-A026-4713-CD7FD1CAD34E}"/>
              </a:ext>
            </a:extLst>
          </p:cNvPr>
          <p:cNvSpPr/>
          <p:nvPr/>
        </p:nvSpPr>
        <p:spPr>
          <a:xfrm>
            <a:off x="3257848" y="2474146"/>
            <a:ext cx="144016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요청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B618BEA5-7397-2FD5-8905-C6196209181F}"/>
              </a:ext>
            </a:extLst>
          </p:cNvPr>
          <p:cNvSpPr/>
          <p:nvPr/>
        </p:nvSpPr>
        <p:spPr>
          <a:xfrm>
            <a:off x="4935028" y="246888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접수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37DD83C7-81DD-D1A3-9D31-B614BB3A6BC8}"/>
              </a:ext>
            </a:extLst>
          </p:cNvPr>
          <p:cNvGraphicFramePr>
            <a:graphicFrameLocks noGrp="1"/>
          </p:cNvGraphicFramePr>
          <p:nvPr/>
        </p:nvGraphicFramePr>
        <p:xfrm>
          <a:off x="7336172" y="2932440"/>
          <a:ext cx="228749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 Team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Payment Cancel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승인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6569482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B6DC0187-AE2E-9FA5-B453-90317E9A75C8}"/>
              </a:ext>
            </a:extLst>
          </p:cNvPr>
          <p:cNvSpPr/>
          <p:nvPr/>
        </p:nvSpPr>
        <p:spPr>
          <a:xfrm>
            <a:off x="7331006" y="2477317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승인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D4C6656-2DBC-2E0E-EB95-3CB4803EBCEC}"/>
              </a:ext>
            </a:extLst>
          </p:cNvPr>
          <p:cNvSpPr/>
          <p:nvPr/>
        </p:nvSpPr>
        <p:spPr>
          <a:xfrm>
            <a:off x="9840624" y="2432100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예약취소 및 환불</a:t>
            </a:r>
          </a:p>
        </p:txBody>
      </p:sp>
      <p:graphicFrame>
        <p:nvGraphicFramePr>
          <p:cNvPr id="31" name="표 30">
            <a:extLst>
              <a:ext uri="{FF2B5EF4-FFF2-40B4-BE49-F238E27FC236}">
                <a16:creationId xmlns:a16="http://schemas.microsoft.com/office/drawing/2014/main" id="{AF40FAFA-6C97-717E-9E38-D55D686D7BA5}"/>
              </a:ext>
            </a:extLst>
          </p:cNvPr>
          <p:cNvGraphicFramePr>
            <a:graphicFrameLocks noGrp="1"/>
          </p:cNvGraphicFramePr>
          <p:nvPr/>
        </p:nvGraphicFramePr>
        <p:xfrm>
          <a:off x="155154" y="2945140"/>
          <a:ext cx="845046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위치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경로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처리자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 err="1">
                          <a:effectLst/>
                        </a:rPr>
                        <a:t>버튼명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액션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 err="1">
                          <a:effectLst/>
                        </a:rPr>
                        <a:t>상태값</a:t>
                      </a:r>
                      <a:r>
                        <a:rPr lang="en-US" altLang="ko-KR" sz="1100" u="none" strike="noStrike" dirty="0">
                          <a:effectLst/>
                        </a:rPr>
                        <a:t>(</a:t>
                      </a:r>
                      <a:r>
                        <a:rPr lang="ko-KR" altLang="en-US" sz="1100" u="none" strike="noStrike" dirty="0">
                          <a:effectLst/>
                        </a:rPr>
                        <a:t>내부</a:t>
                      </a:r>
                      <a:r>
                        <a:rPr lang="en-US" altLang="ko-KR" sz="1100" u="none" strike="noStrike" dirty="0">
                          <a:effectLst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8523F71B-3E51-BC05-646A-CC797D585E1B}"/>
              </a:ext>
            </a:extLst>
          </p:cNvPr>
          <p:cNvGraphicFramePr>
            <a:graphicFrameLocks noGrp="1"/>
          </p:cNvGraphicFramePr>
          <p:nvPr/>
        </p:nvGraphicFramePr>
        <p:xfrm>
          <a:off x="3637398" y="6570345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Cancel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진행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2084146"/>
                  </a:ext>
                </a:extLst>
              </a:tr>
            </a:tbl>
          </a:graphicData>
        </a:graphic>
      </p:graphicFrame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3B56BACB-4328-D402-129D-7E13990A0736}"/>
              </a:ext>
            </a:extLst>
          </p:cNvPr>
          <p:cNvGraphicFramePr>
            <a:graphicFrameLocks noGrp="1"/>
          </p:cNvGraphicFramePr>
          <p:nvPr/>
        </p:nvGraphicFramePr>
        <p:xfrm>
          <a:off x="8584148" y="6578283"/>
          <a:ext cx="230654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RFND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환불 처리 및 예약 취소 상태값 변경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2638003"/>
                  </a:ext>
                </a:extLst>
              </a:tr>
            </a:tbl>
          </a:graphicData>
        </a:graphic>
      </p:graphicFrame>
      <p:sp>
        <p:nvSpPr>
          <p:cNvPr id="21" name="직사각형 20">
            <a:extLst>
              <a:ext uri="{FF2B5EF4-FFF2-40B4-BE49-F238E27FC236}">
                <a16:creationId xmlns:a16="http://schemas.microsoft.com/office/drawing/2014/main" id="{46F28FFA-5927-D968-2093-48E03DAD2EF5}"/>
              </a:ext>
            </a:extLst>
          </p:cNvPr>
          <p:cNvSpPr/>
          <p:nvPr/>
        </p:nvSpPr>
        <p:spPr>
          <a:xfrm>
            <a:off x="3660686" y="6094085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진행</a:t>
            </a:r>
          </a:p>
        </p:txBody>
      </p:sp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8F65F98D-CE74-EC5F-05F6-39BF2648BAEF}"/>
              </a:ext>
            </a:extLst>
          </p:cNvPr>
          <p:cNvGraphicFramePr>
            <a:graphicFrameLocks noGrp="1"/>
          </p:cNvGraphicFramePr>
          <p:nvPr/>
        </p:nvGraphicFramePr>
        <p:xfrm>
          <a:off x="6061830" y="6544945"/>
          <a:ext cx="228749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Payment Cancel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승인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7310572"/>
                  </a:ext>
                </a:extLst>
              </a:tr>
            </a:tbl>
          </a:graphicData>
        </a:graphic>
      </p:graphicFrame>
      <p:sp>
        <p:nvSpPr>
          <p:cNvPr id="24" name="직사각형 23">
            <a:extLst>
              <a:ext uri="{FF2B5EF4-FFF2-40B4-BE49-F238E27FC236}">
                <a16:creationId xmlns:a16="http://schemas.microsoft.com/office/drawing/2014/main" id="{EE682D6C-694C-E838-EC16-306B3B6E9DD3}"/>
              </a:ext>
            </a:extLst>
          </p:cNvPr>
          <p:cNvSpPr/>
          <p:nvPr/>
        </p:nvSpPr>
        <p:spPr>
          <a:xfrm>
            <a:off x="6056664" y="6089822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승인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1281736-0A88-C9F8-09FD-6CF8687ACCD9}"/>
              </a:ext>
            </a:extLst>
          </p:cNvPr>
          <p:cNvSpPr/>
          <p:nvPr/>
        </p:nvSpPr>
        <p:spPr>
          <a:xfrm>
            <a:off x="8578982" y="6095405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예약취소 및 환불</a:t>
            </a:r>
          </a:p>
        </p:txBody>
      </p:sp>
      <p:graphicFrame>
        <p:nvGraphicFramePr>
          <p:cNvPr id="34" name="표 33">
            <a:extLst>
              <a:ext uri="{FF2B5EF4-FFF2-40B4-BE49-F238E27FC236}">
                <a16:creationId xmlns:a16="http://schemas.microsoft.com/office/drawing/2014/main" id="{E9E475EF-EF7C-6825-1933-E91C406C6F13}"/>
              </a:ext>
            </a:extLst>
          </p:cNvPr>
          <p:cNvGraphicFramePr>
            <a:graphicFrameLocks noGrp="1"/>
          </p:cNvGraphicFramePr>
          <p:nvPr/>
        </p:nvGraphicFramePr>
        <p:xfrm>
          <a:off x="1241624" y="6565583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GBO Team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접수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8278154"/>
                  </a:ext>
                </a:extLst>
              </a:tr>
            </a:tbl>
          </a:graphicData>
        </a:graphic>
      </p:graphicFrame>
      <p:sp>
        <p:nvSpPr>
          <p:cNvPr id="35" name="직사각형 34">
            <a:extLst>
              <a:ext uri="{FF2B5EF4-FFF2-40B4-BE49-F238E27FC236}">
                <a16:creationId xmlns:a16="http://schemas.microsoft.com/office/drawing/2014/main" id="{05CF559D-FC9F-4D7E-1EE3-C7F933B87BB3}"/>
              </a:ext>
            </a:extLst>
          </p:cNvPr>
          <p:cNvSpPr/>
          <p:nvPr/>
        </p:nvSpPr>
        <p:spPr>
          <a:xfrm>
            <a:off x="1264912" y="6089323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접수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71F11051-61CD-47D0-F576-B09542F7C07A}"/>
              </a:ext>
            </a:extLst>
          </p:cNvPr>
          <p:cNvGraphicFramePr>
            <a:graphicFrameLocks noGrp="1"/>
          </p:cNvGraphicFramePr>
          <p:nvPr/>
        </p:nvGraphicFramePr>
        <p:xfrm>
          <a:off x="155154" y="6566029"/>
          <a:ext cx="845046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위치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경로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처리자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버튼명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액션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 err="1">
                          <a:effectLst/>
                        </a:rPr>
                        <a:t>상태값</a:t>
                      </a:r>
                      <a:r>
                        <a:rPr lang="en-US" altLang="ko-KR" sz="1100" u="none" strike="noStrike" dirty="0">
                          <a:effectLst/>
                        </a:rPr>
                        <a:t>(</a:t>
                      </a:r>
                      <a:r>
                        <a:rPr lang="ko-KR" altLang="en-US" sz="1100" u="none" strike="noStrike" dirty="0">
                          <a:effectLst/>
                        </a:rPr>
                        <a:t>내부</a:t>
                      </a:r>
                      <a:r>
                        <a:rPr lang="en-US" altLang="ko-KR" sz="1100" u="none" strike="noStrike" dirty="0">
                          <a:effectLst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918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47D9C-02E7-5C0E-AFEE-1B10173D7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화살표: 오른쪽 39">
            <a:extLst>
              <a:ext uri="{FF2B5EF4-FFF2-40B4-BE49-F238E27FC236}">
                <a16:creationId xmlns:a16="http://schemas.microsoft.com/office/drawing/2014/main" id="{0A54C3B1-543A-5B85-3870-B52C0B3AD471}"/>
              </a:ext>
            </a:extLst>
          </p:cNvPr>
          <p:cNvSpPr/>
          <p:nvPr/>
        </p:nvSpPr>
        <p:spPr>
          <a:xfrm>
            <a:off x="1000200" y="7142109"/>
            <a:ext cx="7578782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9" name="화살표: 오른쪽 38">
            <a:extLst>
              <a:ext uri="{FF2B5EF4-FFF2-40B4-BE49-F238E27FC236}">
                <a16:creationId xmlns:a16="http://schemas.microsoft.com/office/drawing/2014/main" id="{D7C557B7-A7FC-5978-871D-C903CB6736F1}"/>
              </a:ext>
            </a:extLst>
          </p:cNvPr>
          <p:cNvSpPr/>
          <p:nvPr/>
        </p:nvSpPr>
        <p:spPr>
          <a:xfrm>
            <a:off x="1000200" y="3504456"/>
            <a:ext cx="8845590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4FC65603-ED5D-981D-CFE5-179A1DA56361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245A56A4-031E-03BC-4326-10B7FBB20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74E48450-A4DA-FA7F-BD18-C8814798F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4604833A-2B0D-93C2-66EF-89CD5B21B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CC5373-D6B7-4D39-936D-6C9FC1ABD23C}"/>
              </a:ext>
            </a:extLst>
          </p:cNvPr>
          <p:cNvSpPr txBox="1"/>
          <p:nvPr/>
        </p:nvSpPr>
        <p:spPr>
          <a:xfrm>
            <a:off x="214690" y="1006059"/>
            <a:ext cx="3375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Virtual Account Cancellation Process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4E00B1E5-A5E6-D332-1837-8CC64C9E2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516314"/>
              </p:ext>
            </p:extLst>
          </p:nvPr>
        </p:nvGraphicFramePr>
        <p:xfrm>
          <a:off x="1241624" y="2945140"/>
          <a:ext cx="1800200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Navigate to cancel booking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4A11E7CA-30A6-4534-0E58-733D79A77A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17555"/>
              </p:ext>
            </p:extLst>
          </p:nvPr>
        </p:nvGraphicFramePr>
        <p:xfrm>
          <a:off x="3257848" y="2932440"/>
          <a:ext cx="155877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8776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Cancel Booking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Request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7C48B31E-117A-594E-DED3-5CD5D4988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67569"/>
              </p:ext>
            </p:extLst>
          </p:nvPr>
        </p:nvGraphicFramePr>
        <p:xfrm>
          <a:off x="4911740" y="2945140"/>
          <a:ext cx="217903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Team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Confirm Booking Cancellation Receipt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67E9A09D-01D1-3757-7792-2C955C832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234557"/>
              </p:ext>
            </p:extLst>
          </p:nvPr>
        </p:nvGraphicFramePr>
        <p:xfrm>
          <a:off x="9845790" y="2914978"/>
          <a:ext cx="230654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RFND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Refund Processing and Booking Cancellation Status Change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11" name="직사각형 10">
            <a:extLst>
              <a:ext uri="{FF2B5EF4-FFF2-40B4-BE49-F238E27FC236}">
                <a16:creationId xmlns:a16="http://schemas.microsoft.com/office/drawing/2014/main" id="{5CB0DE5F-F80E-DA6B-1564-D4401D68DA26}"/>
              </a:ext>
            </a:extLst>
          </p:cNvPr>
          <p:cNvSpPr/>
          <p:nvPr/>
        </p:nvSpPr>
        <p:spPr>
          <a:xfrm>
            <a:off x="1241624" y="247613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Confirmation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DB6E208-CBED-A026-4713-CD7FD1CAD34E}"/>
              </a:ext>
            </a:extLst>
          </p:cNvPr>
          <p:cNvSpPr/>
          <p:nvPr/>
        </p:nvSpPr>
        <p:spPr>
          <a:xfrm>
            <a:off x="3257847" y="2474146"/>
            <a:ext cx="1531743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Request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B618BEA5-7397-2FD5-8905-C6196209181F}"/>
              </a:ext>
            </a:extLst>
          </p:cNvPr>
          <p:cNvSpPr/>
          <p:nvPr/>
        </p:nvSpPr>
        <p:spPr>
          <a:xfrm>
            <a:off x="4935028" y="246888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Received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37DD83C7-81DD-D1A3-9D31-B614BB3A6B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29943"/>
              </p:ext>
            </p:extLst>
          </p:nvPr>
        </p:nvGraphicFramePr>
        <p:xfrm>
          <a:off x="7336172" y="2932440"/>
          <a:ext cx="228749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 Team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Payment Cancel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Approval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6569482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B6DC0187-AE2E-9FA5-B453-90317E9A75C8}"/>
              </a:ext>
            </a:extLst>
          </p:cNvPr>
          <p:cNvSpPr/>
          <p:nvPr/>
        </p:nvSpPr>
        <p:spPr>
          <a:xfrm>
            <a:off x="7331006" y="2477317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Approved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D4C6656-2DBC-2E0E-EB95-3CB4803EBCEC}"/>
              </a:ext>
            </a:extLst>
          </p:cNvPr>
          <p:cNvSpPr/>
          <p:nvPr/>
        </p:nvSpPr>
        <p:spPr>
          <a:xfrm>
            <a:off x="9840624" y="2432100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and Refund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1" name="표 30">
            <a:extLst>
              <a:ext uri="{FF2B5EF4-FFF2-40B4-BE49-F238E27FC236}">
                <a16:creationId xmlns:a16="http://schemas.microsoft.com/office/drawing/2014/main" id="{AF40FAFA-6C97-717E-9E38-D55D686D7B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694690"/>
              </p:ext>
            </p:extLst>
          </p:nvPr>
        </p:nvGraphicFramePr>
        <p:xfrm>
          <a:off x="155154" y="2945140"/>
          <a:ext cx="84504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8523F71B-3E51-BC05-646A-CC797D585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416051"/>
              </p:ext>
            </p:extLst>
          </p:nvPr>
        </p:nvGraphicFramePr>
        <p:xfrm>
          <a:off x="3637398" y="6570345"/>
          <a:ext cx="217903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Cancel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in Progress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2084146"/>
                  </a:ext>
                </a:extLst>
              </a:tr>
            </a:tbl>
          </a:graphicData>
        </a:graphic>
      </p:graphicFrame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3B56BACB-4328-D402-129D-7E13990A0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093693"/>
              </p:ext>
            </p:extLst>
          </p:nvPr>
        </p:nvGraphicFramePr>
        <p:xfrm>
          <a:off x="8584148" y="6578283"/>
          <a:ext cx="230654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RFND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Refund Processing and Booking Cancellation Status Change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2638003"/>
                  </a:ext>
                </a:extLst>
              </a:tr>
            </a:tbl>
          </a:graphicData>
        </a:graphic>
      </p:graphicFrame>
      <p:sp>
        <p:nvSpPr>
          <p:cNvPr id="21" name="직사각형 20">
            <a:extLst>
              <a:ext uri="{FF2B5EF4-FFF2-40B4-BE49-F238E27FC236}">
                <a16:creationId xmlns:a16="http://schemas.microsoft.com/office/drawing/2014/main" id="{46F28FFA-5927-D968-2093-48E03DAD2EF5}"/>
              </a:ext>
            </a:extLst>
          </p:cNvPr>
          <p:cNvSpPr/>
          <p:nvPr/>
        </p:nvSpPr>
        <p:spPr>
          <a:xfrm>
            <a:off x="3660686" y="6094085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in Progress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8F65F98D-CE74-EC5F-05F6-39BF2648B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205690"/>
              </p:ext>
            </p:extLst>
          </p:nvPr>
        </p:nvGraphicFramePr>
        <p:xfrm>
          <a:off x="6061830" y="6544945"/>
          <a:ext cx="228749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Payment Cancel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Approval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7310572"/>
                  </a:ext>
                </a:extLst>
              </a:tr>
            </a:tbl>
          </a:graphicData>
        </a:graphic>
      </p:graphicFrame>
      <p:sp>
        <p:nvSpPr>
          <p:cNvPr id="24" name="직사각형 23">
            <a:extLst>
              <a:ext uri="{FF2B5EF4-FFF2-40B4-BE49-F238E27FC236}">
                <a16:creationId xmlns:a16="http://schemas.microsoft.com/office/drawing/2014/main" id="{EE682D6C-694C-E838-EC16-306B3B6E9DD3}"/>
              </a:ext>
            </a:extLst>
          </p:cNvPr>
          <p:cNvSpPr/>
          <p:nvPr/>
        </p:nvSpPr>
        <p:spPr>
          <a:xfrm>
            <a:off x="6056664" y="6089822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Approved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1281736-0A88-C9F8-09FD-6CF8687ACCD9}"/>
              </a:ext>
            </a:extLst>
          </p:cNvPr>
          <p:cNvSpPr/>
          <p:nvPr/>
        </p:nvSpPr>
        <p:spPr>
          <a:xfrm>
            <a:off x="8578982" y="6095405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and Refund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4" name="표 33">
            <a:extLst>
              <a:ext uri="{FF2B5EF4-FFF2-40B4-BE49-F238E27FC236}">
                <a16:creationId xmlns:a16="http://schemas.microsoft.com/office/drawing/2014/main" id="{E9E475EF-EF7C-6825-1933-E91C406C6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494309"/>
              </p:ext>
            </p:extLst>
          </p:nvPr>
        </p:nvGraphicFramePr>
        <p:xfrm>
          <a:off x="1241624" y="6565583"/>
          <a:ext cx="217903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GBO Team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Received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8278154"/>
                  </a:ext>
                </a:extLst>
              </a:tr>
            </a:tbl>
          </a:graphicData>
        </a:graphic>
      </p:graphicFrame>
      <p:sp>
        <p:nvSpPr>
          <p:cNvPr id="35" name="직사각형 34">
            <a:extLst>
              <a:ext uri="{FF2B5EF4-FFF2-40B4-BE49-F238E27FC236}">
                <a16:creationId xmlns:a16="http://schemas.microsoft.com/office/drawing/2014/main" id="{05CF559D-FC9F-4D7E-1EE3-C7F933B87BB3}"/>
              </a:ext>
            </a:extLst>
          </p:cNvPr>
          <p:cNvSpPr/>
          <p:nvPr/>
        </p:nvSpPr>
        <p:spPr>
          <a:xfrm>
            <a:off x="1264912" y="6089323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Received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71F11051-61CD-47D0-F576-B09542F7C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1458"/>
              </p:ext>
            </p:extLst>
          </p:nvPr>
        </p:nvGraphicFramePr>
        <p:xfrm>
          <a:off x="155154" y="6566029"/>
          <a:ext cx="845046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48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2D30D-F47A-2530-891A-58D2019F7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E6069930-DD01-0B36-8813-7640DC607BB6}"/>
              </a:ext>
            </a:extLst>
          </p:cNvPr>
          <p:cNvSpPr/>
          <p:nvPr/>
        </p:nvSpPr>
        <p:spPr>
          <a:xfrm>
            <a:off x="1000200" y="7142109"/>
            <a:ext cx="5056464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0BCDD029-A1FB-CA84-9313-5621D90A6539}"/>
              </a:ext>
            </a:extLst>
          </p:cNvPr>
          <p:cNvSpPr/>
          <p:nvPr/>
        </p:nvSpPr>
        <p:spPr>
          <a:xfrm>
            <a:off x="1000200" y="3548493"/>
            <a:ext cx="6330806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DCC571D2-44C4-0E77-F875-9642D6E47501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23C608F1-F220-D68A-B4CF-018A9F680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4A780AC6-7D7B-2917-C635-85C44FFBE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B188DF41-F413-47A2-FA95-784514A40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3E6DC7-4254-09E7-0E8A-55D48B4C9113}"/>
              </a:ext>
            </a:extLst>
          </p:cNvPr>
          <p:cNvSpPr txBox="1"/>
          <p:nvPr/>
        </p:nvSpPr>
        <p:spPr>
          <a:xfrm>
            <a:off x="214690" y="1006059"/>
            <a:ext cx="22862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pc="-100" dirty="0">
                <a:solidFill>
                  <a:srgbClr val="133146"/>
                </a:solidFill>
              </a:rPr>
              <a:t>카드 취소 프로세스 안내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67B419BE-EDE3-D2E1-1CEB-DB1D5A17EE47}"/>
              </a:ext>
            </a:extLst>
          </p:cNvPr>
          <p:cNvGraphicFramePr>
            <a:graphicFrameLocks noGrp="1"/>
          </p:cNvGraphicFramePr>
          <p:nvPr/>
        </p:nvGraphicFramePr>
        <p:xfrm>
          <a:off x="1241624" y="2945140"/>
          <a:ext cx="180020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하기 위해 이동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898B7671-68A0-239C-F89C-1894C1951F5F}"/>
              </a:ext>
            </a:extLst>
          </p:cNvPr>
          <p:cNvGraphicFramePr>
            <a:graphicFrameLocks noGrp="1"/>
          </p:cNvGraphicFramePr>
          <p:nvPr/>
        </p:nvGraphicFramePr>
        <p:xfrm>
          <a:off x="3257848" y="2932440"/>
          <a:ext cx="144016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예약취소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요청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40DD8655-1A0D-7CAE-9C1E-CB230BD977D8}"/>
              </a:ext>
            </a:extLst>
          </p:cNvPr>
          <p:cNvGraphicFramePr>
            <a:graphicFrameLocks noGrp="1"/>
          </p:cNvGraphicFramePr>
          <p:nvPr/>
        </p:nvGraphicFramePr>
        <p:xfrm>
          <a:off x="4911740" y="2945140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접수 확인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sp>
        <p:nvSpPr>
          <p:cNvPr id="11" name="직사각형 10">
            <a:extLst>
              <a:ext uri="{FF2B5EF4-FFF2-40B4-BE49-F238E27FC236}">
                <a16:creationId xmlns:a16="http://schemas.microsoft.com/office/drawing/2014/main" id="{88387CA1-27BE-CE37-2F9D-F4049F039045}"/>
              </a:ext>
            </a:extLst>
          </p:cNvPr>
          <p:cNvSpPr/>
          <p:nvPr/>
        </p:nvSpPr>
        <p:spPr>
          <a:xfrm>
            <a:off x="1241624" y="247613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>
                <a:solidFill>
                  <a:schemeClr val="tx1"/>
                </a:solidFill>
              </a:rPr>
              <a:t>예약 확인</a:t>
            </a:r>
            <a:endParaRPr lang="ko-KR" altLang="en-US" sz="1100" b="1" dirty="0" err="1">
              <a:solidFill>
                <a:schemeClr val="tx1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CBCDC7C-6B47-E212-8237-2F48ADBE7EE9}"/>
              </a:ext>
            </a:extLst>
          </p:cNvPr>
          <p:cNvSpPr/>
          <p:nvPr/>
        </p:nvSpPr>
        <p:spPr>
          <a:xfrm>
            <a:off x="3257848" y="2474146"/>
            <a:ext cx="144016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요청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37D827C-30E4-9F69-FDCF-BA7A28C645CD}"/>
              </a:ext>
            </a:extLst>
          </p:cNvPr>
          <p:cNvSpPr/>
          <p:nvPr/>
        </p:nvSpPr>
        <p:spPr>
          <a:xfrm>
            <a:off x="4935028" y="246888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접수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5E1443B4-E167-CC5B-3008-02BD21B76158}"/>
              </a:ext>
            </a:extLst>
          </p:cNvPr>
          <p:cNvGraphicFramePr>
            <a:graphicFrameLocks noGrp="1"/>
          </p:cNvGraphicFramePr>
          <p:nvPr/>
        </p:nvGraphicFramePr>
        <p:xfrm>
          <a:off x="7336172" y="2932440"/>
          <a:ext cx="228749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Payment Cancel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카드 취소 및 예약 취소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변경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6569482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9F38F023-4092-1CAA-86D0-6FE5DE157E5A}"/>
              </a:ext>
            </a:extLst>
          </p:cNvPr>
          <p:cNvSpPr/>
          <p:nvPr/>
        </p:nvSpPr>
        <p:spPr>
          <a:xfrm>
            <a:off x="7331006" y="2477317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및 환불</a:t>
            </a:r>
            <a:endParaRPr lang="en-US" altLang="ko-KR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1" name="표 30">
            <a:extLst>
              <a:ext uri="{FF2B5EF4-FFF2-40B4-BE49-F238E27FC236}">
                <a16:creationId xmlns:a16="http://schemas.microsoft.com/office/drawing/2014/main" id="{DA1F52B8-EC8E-0AE7-BAE2-9366B1F32535}"/>
              </a:ext>
            </a:extLst>
          </p:cNvPr>
          <p:cNvGraphicFramePr>
            <a:graphicFrameLocks noGrp="1"/>
          </p:cNvGraphicFramePr>
          <p:nvPr/>
        </p:nvGraphicFramePr>
        <p:xfrm>
          <a:off x="155154" y="2945140"/>
          <a:ext cx="845046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위치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경로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처리자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버튼명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액션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 err="1">
                          <a:effectLst/>
                        </a:rPr>
                        <a:t>상태값</a:t>
                      </a:r>
                      <a:r>
                        <a:rPr lang="en-US" altLang="ko-KR" sz="1100" u="none" strike="noStrike" dirty="0">
                          <a:effectLst/>
                        </a:rPr>
                        <a:t>(</a:t>
                      </a:r>
                      <a:r>
                        <a:rPr lang="ko-KR" altLang="en-US" sz="1100" u="none" strike="noStrike" dirty="0">
                          <a:effectLst/>
                        </a:rPr>
                        <a:t>내부</a:t>
                      </a:r>
                      <a:r>
                        <a:rPr lang="en-US" altLang="ko-KR" sz="1100" u="none" strike="noStrike" dirty="0">
                          <a:effectLst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0A43B071-831F-8B1B-9B4A-66CA64FC9209}"/>
              </a:ext>
            </a:extLst>
          </p:cNvPr>
          <p:cNvGraphicFramePr>
            <a:graphicFrameLocks noGrp="1"/>
          </p:cNvGraphicFramePr>
          <p:nvPr/>
        </p:nvGraphicFramePr>
        <p:xfrm>
          <a:off x="3637398" y="6570345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Cancel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진행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2084146"/>
                  </a:ext>
                </a:extLst>
              </a:tr>
            </a:tbl>
          </a:graphicData>
        </a:graphic>
      </p:graphicFrame>
      <p:sp>
        <p:nvSpPr>
          <p:cNvPr id="21" name="직사각형 20">
            <a:extLst>
              <a:ext uri="{FF2B5EF4-FFF2-40B4-BE49-F238E27FC236}">
                <a16:creationId xmlns:a16="http://schemas.microsoft.com/office/drawing/2014/main" id="{23100005-6784-D46D-A4B3-1EB26F5C3D2A}"/>
              </a:ext>
            </a:extLst>
          </p:cNvPr>
          <p:cNvSpPr/>
          <p:nvPr/>
        </p:nvSpPr>
        <p:spPr>
          <a:xfrm>
            <a:off x="3660686" y="6094085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진행</a:t>
            </a:r>
          </a:p>
        </p:txBody>
      </p:sp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3F453737-7FF7-5DB5-A368-E0F0A118ABDA}"/>
              </a:ext>
            </a:extLst>
          </p:cNvPr>
          <p:cNvGraphicFramePr>
            <a:graphicFrameLocks noGrp="1"/>
          </p:cNvGraphicFramePr>
          <p:nvPr/>
        </p:nvGraphicFramePr>
        <p:xfrm>
          <a:off x="6061830" y="6557645"/>
          <a:ext cx="228749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Payment Cancel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카드 취소 및 예약 취소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변경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7310572"/>
                  </a:ext>
                </a:extLst>
              </a:tr>
            </a:tbl>
          </a:graphicData>
        </a:graphic>
      </p:graphicFrame>
      <p:sp>
        <p:nvSpPr>
          <p:cNvPr id="24" name="직사각형 23">
            <a:extLst>
              <a:ext uri="{FF2B5EF4-FFF2-40B4-BE49-F238E27FC236}">
                <a16:creationId xmlns:a16="http://schemas.microsoft.com/office/drawing/2014/main" id="{F5F91068-4CCF-FAF6-AB9E-13EC797B26D6}"/>
              </a:ext>
            </a:extLst>
          </p:cNvPr>
          <p:cNvSpPr/>
          <p:nvPr/>
        </p:nvSpPr>
        <p:spPr>
          <a:xfrm>
            <a:off x="6056664" y="6102522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>
                <a:solidFill>
                  <a:schemeClr val="tx1"/>
                </a:solidFill>
              </a:rPr>
              <a:t>예약 취소 및 환불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4" name="표 33">
            <a:extLst>
              <a:ext uri="{FF2B5EF4-FFF2-40B4-BE49-F238E27FC236}">
                <a16:creationId xmlns:a16="http://schemas.microsoft.com/office/drawing/2014/main" id="{8683A16D-F3E8-D579-672B-C393E61C95BD}"/>
              </a:ext>
            </a:extLst>
          </p:cNvPr>
          <p:cNvGraphicFramePr>
            <a:graphicFrameLocks noGrp="1"/>
          </p:cNvGraphicFramePr>
          <p:nvPr/>
        </p:nvGraphicFramePr>
        <p:xfrm>
          <a:off x="1241624" y="6565583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GBO Team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접수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8278154"/>
                  </a:ext>
                </a:extLst>
              </a:tr>
            </a:tbl>
          </a:graphicData>
        </a:graphic>
      </p:graphicFrame>
      <p:sp>
        <p:nvSpPr>
          <p:cNvPr id="35" name="직사각형 34">
            <a:extLst>
              <a:ext uri="{FF2B5EF4-FFF2-40B4-BE49-F238E27FC236}">
                <a16:creationId xmlns:a16="http://schemas.microsoft.com/office/drawing/2014/main" id="{76A88318-C1A5-B69F-05FA-06D30B177900}"/>
              </a:ext>
            </a:extLst>
          </p:cNvPr>
          <p:cNvSpPr/>
          <p:nvPr/>
        </p:nvSpPr>
        <p:spPr>
          <a:xfrm>
            <a:off x="1264912" y="6089323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접수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695E958D-D4B7-8D59-9B32-5F597CA41407}"/>
              </a:ext>
            </a:extLst>
          </p:cNvPr>
          <p:cNvGraphicFramePr>
            <a:graphicFrameLocks noGrp="1"/>
          </p:cNvGraphicFramePr>
          <p:nvPr/>
        </p:nvGraphicFramePr>
        <p:xfrm>
          <a:off x="155154" y="6566029"/>
          <a:ext cx="845046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위치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경로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처리자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버튼명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액션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 err="1">
                          <a:effectLst/>
                        </a:rPr>
                        <a:t>상태값</a:t>
                      </a:r>
                      <a:r>
                        <a:rPr lang="en-US" altLang="ko-KR" sz="1100" u="none" strike="noStrike" dirty="0">
                          <a:effectLst/>
                        </a:rPr>
                        <a:t>(</a:t>
                      </a:r>
                      <a:r>
                        <a:rPr lang="ko-KR" altLang="en-US" sz="1100" u="none" strike="noStrike" dirty="0">
                          <a:effectLst/>
                        </a:rPr>
                        <a:t>내부</a:t>
                      </a:r>
                      <a:r>
                        <a:rPr lang="en-US" altLang="ko-KR" sz="1100" u="none" strike="noStrike" dirty="0">
                          <a:effectLst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DF09472F-0D8E-EB88-2E3E-C6CE9A200BDF}"/>
              </a:ext>
            </a:extLst>
          </p:cNvPr>
          <p:cNvCxnSpPr/>
          <p:nvPr/>
        </p:nvCxnSpPr>
        <p:spPr>
          <a:xfrm>
            <a:off x="3257848" y="4764596"/>
            <a:ext cx="383293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3B8A1142-46D0-BF50-A471-500D69FE7A09}"/>
              </a:ext>
            </a:extLst>
          </p:cNvPr>
          <p:cNvSpPr/>
          <p:nvPr/>
        </p:nvSpPr>
        <p:spPr>
          <a:xfrm>
            <a:off x="4434300" y="4584576"/>
            <a:ext cx="1318800" cy="36004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>
                <a:solidFill>
                  <a:schemeClr val="tx1"/>
                </a:solidFill>
              </a:rPr>
              <a:t>현재 고객 화면에는</a:t>
            </a:r>
            <a:endParaRPr lang="en-US" altLang="ko-KR" sz="800" dirty="0">
              <a:solidFill>
                <a:schemeClr val="tx1"/>
              </a:solidFill>
            </a:endParaRPr>
          </a:p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Cancelled</a:t>
            </a:r>
            <a:r>
              <a:rPr lang="ko-KR" altLang="en-US" sz="800" dirty="0">
                <a:solidFill>
                  <a:schemeClr val="tx1"/>
                </a:solidFill>
              </a:rPr>
              <a:t>로</a:t>
            </a:r>
            <a:r>
              <a:rPr lang="en-US" altLang="ko-KR" sz="800" dirty="0">
                <a:solidFill>
                  <a:schemeClr val="tx1"/>
                </a:solidFill>
              </a:rPr>
              <a:t> </a:t>
            </a:r>
            <a:r>
              <a:rPr lang="ko-KR" altLang="en-US" sz="800" dirty="0">
                <a:solidFill>
                  <a:schemeClr val="tx1"/>
                </a:solidFill>
              </a:rPr>
              <a:t>노출됨</a:t>
            </a:r>
          </a:p>
        </p:txBody>
      </p:sp>
    </p:spTree>
    <p:extLst>
      <p:ext uri="{BB962C8B-B14F-4D97-AF65-F5344CB8AC3E}">
        <p14:creationId xmlns:p14="http://schemas.microsoft.com/office/powerpoint/2010/main" val="2401493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2D30D-F47A-2530-891A-58D2019F7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E6069930-DD01-0B36-8813-7640DC607BB6}"/>
              </a:ext>
            </a:extLst>
          </p:cNvPr>
          <p:cNvSpPr/>
          <p:nvPr/>
        </p:nvSpPr>
        <p:spPr>
          <a:xfrm>
            <a:off x="1000200" y="7142109"/>
            <a:ext cx="5056464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0BCDD029-A1FB-CA84-9313-5621D90A6539}"/>
              </a:ext>
            </a:extLst>
          </p:cNvPr>
          <p:cNvSpPr/>
          <p:nvPr/>
        </p:nvSpPr>
        <p:spPr>
          <a:xfrm>
            <a:off x="1000200" y="3504456"/>
            <a:ext cx="6330806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`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DCC571D2-44C4-0E77-F875-9642D6E47501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23C608F1-F220-D68A-B4CF-018A9F680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48282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Card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4A780AC6-7D7B-2917-C635-85C44FFBE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B188DF41-F413-47A2-FA95-784514A40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3E6DC7-4254-09E7-0E8A-55D48B4C9113}"/>
              </a:ext>
            </a:extLst>
          </p:cNvPr>
          <p:cNvSpPr txBox="1"/>
          <p:nvPr/>
        </p:nvSpPr>
        <p:spPr>
          <a:xfrm>
            <a:off x="214690" y="1006059"/>
            <a:ext cx="35158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Credit Card Cancellation Process Guide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695E958D-D4B7-8D59-9B32-5F597CA41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817482"/>
              </p:ext>
            </p:extLst>
          </p:nvPr>
        </p:nvGraphicFramePr>
        <p:xfrm>
          <a:off x="155154" y="6566029"/>
          <a:ext cx="845046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C593D9DA-715A-49F6-B053-75DDAA7A35D7}"/>
              </a:ext>
            </a:extLst>
          </p:cNvPr>
          <p:cNvCxnSpPr/>
          <p:nvPr/>
        </p:nvCxnSpPr>
        <p:spPr>
          <a:xfrm>
            <a:off x="3257848" y="5014528"/>
            <a:ext cx="383293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8425E405-C904-D4C7-4581-9C96A00B93F3}"/>
              </a:ext>
            </a:extLst>
          </p:cNvPr>
          <p:cNvSpPr/>
          <p:nvPr/>
        </p:nvSpPr>
        <p:spPr>
          <a:xfrm>
            <a:off x="4434300" y="4834508"/>
            <a:ext cx="1318800" cy="36004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Currently displayed as "Cancelled" on the customer screen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graphicFrame>
        <p:nvGraphicFramePr>
          <p:cNvPr id="20" name="표 19">
            <a:extLst>
              <a:ext uri="{FF2B5EF4-FFF2-40B4-BE49-F238E27FC236}">
                <a16:creationId xmlns:a16="http://schemas.microsoft.com/office/drawing/2014/main" id="{3A3CF0D7-C0C5-0FEE-B34D-9E1F03C1EF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970042"/>
              </p:ext>
            </p:extLst>
          </p:nvPr>
        </p:nvGraphicFramePr>
        <p:xfrm>
          <a:off x="1241624" y="2945140"/>
          <a:ext cx="1800200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Navigate to cancel booking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22" name="표 21">
            <a:extLst>
              <a:ext uri="{FF2B5EF4-FFF2-40B4-BE49-F238E27FC236}">
                <a16:creationId xmlns:a16="http://schemas.microsoft.com/office/drawing/2014/main" id="{27745110-4820-CD11-FFC3-3DDAE5EC4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822270"/>
              </p:ext>
            </p:extLst>
          </p:nvPr>
        </p:nvGraphicFramePr>
        <p:xfrm>
          <a:off x="3257848" y="2932440"/>
          <a:ext cx="155877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8776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Cancel Booking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Request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25" name="표 24">
            <a:extLst>
              <a:ext uri="{FF2B5EF4-FFF2-40B4-BE49-F238E27FC236}">
                <a16:creationId xmlns:a16="http://schemas.microsoft.com/office/drawing/2014/main" id="{B6F86114-B7CE-0A26-201A-5A3211F2B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294380"/>
              </p:ext>
            </p:extLst>
          </p:nvPr>
        </p:nvGraphicFramePr>
        <p:xfrm>
          <a:off x="4911740" y="2945140"/>
          <a:ext cx="217903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Team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Confirm Booking Cancellation Receipt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sp>
        <p:nvSpPr>
          <p:cNvPr id="26" name="직사각형 25">
            <a:extLst>
              <a:ext uri="{FF2B5EF4-FFF2-40B4-BE49-F238E27FC236}">
                <a16:creationId xmlns:a16="http://schemas.microsoft.com/office/drawing/2014/main" id="{2EB86B66-1E40-80BF-BCDA-6CEA4312FF7B}"/>
              </a:ext>
            </a:extLst>
          </p:cNvPr>
          <p:cNvSpPr/>
          <p:nvPr/>
        </p:nvSpPr>
        <p:spPr>
          <a:xfrm>
            <a:off x="1241624" y="247613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Confirmation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2DFE4A17-9946-E3B2-196B-5748A039440D}"/>
              </a:ext>
            </a:extLst>
          </p:cNvPr>
          <p:cNvSpPr/>
          <p:nvPr/>
        </p:nvSpPr>
        <p:spPr>
          <a:xfrm>
            <a:off x="3257847" y="2474146"/>
            <a:ext cx="1531743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Request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D9433BE5-075B-D8AD-9E7D-0FFD93C0879F}"/>
              </a:ext>
            </a:extLst>
          </p:cNvPr>
          <p:cNvSpPr/>
          <p:nvPr/>
        </p:nvSpPr>
        <p:spPr>
          <a:xfrm>
            <a:off x="4935028" y="246888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Received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29" name="표 28">
            <a:extLst>
              <a:ext uri="{FF2B5EF4-FFF2-40B4-BE49-F238E27FC236}">
                <a16:creationId xmlns:a16="http://schemas.microsoft.com/office/drawing/2014/main" id="{A18E7F76-42D3-38C7-071F-3A6B20CBA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93381"/>
              </p:ext>
            </p:extLst>
          </p:nvPr>
        </p:nvGraphicFramePr>
        <p:xfrm>
          <a:off x="155154" y="2945140"/>
          <a:ext cx="84504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graphicFrame>
        <p:nvGraphicFramePr>
          <p:cNvPr id="30" name="표 29">
            <a:extLst>
              <a:ext uri="{FF2B5EF4-FFF2-40B4-BE49-F238E27FC236}">
                <a16:creationId xmlns:a16="http://schemas.microsoft.com/office/drawing/2014/main" id="{14BD858A-844E-40F5-2ADE-69FD232C6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540573"/>
              </p:ext>
            </p:extLst>
          </p:nvPr>
        </p:nvGraphicFramePr>
        <p:xfrm>
          <a:off x="7321912" y="2914978"/>
          <a:ext cx="230654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Payment Cancel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Card Cancellation and Booking Cancellation Status Change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32" name="직사각형 31">
            <a:extLst>
              <a:ext uri="{FF2B5EF4-FFF2-40B4-BE49-F238E27FC236}">
                <a16:creationId xmlns:a16="http://schemas.microsoft.com/office/drawing/2014/main" id="{E068B395-268D-51BC-9F40-145AC898CDBA}"/>
              </a:ext>
            </a:extLst>
          </p:cNvPr>
          <p:cNvSpPr/>
          <p:nvPr/>
        </p:nvSpPr>
        <p:spPr>
          <a:xfrm>
            <a:off x="7316746" y="2432100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and Refund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3" name="표 32">
            <a:extLst>
              <a:ext uri="{FF2B5EF4-FFF2-40B4-BE49-F238E27FC236}">
                <a16:creationId xmlns:a16="http://schemas.microsoft.com/office/drawing/2014/main" id="{5EE8446D-1DFC-09D7-BBC2-9E572ABE8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962307"/>
              </p:ext>
            </p:extLst>
          </p:nvPr>
        </p:nvGraphicFramePr>
        <p:xfrm>
          <a:off x="3637398" y="6570345"/>
          <a:ext cx="217903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Cancel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in Progress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2084146"/>
                  </a:ext>
                </a:extLst>
              </a:tr>
            </a:tbl>
          </a:graphicData>
        </a:graphic>
      </p:graphicFrame>
      <p:sp>
        <p:nvSpPr>
          <p:cNvPr id="36" name="직사각형 35">
            <a:extLst>
              <a:ext uri="{FF2B5EF4-FFF2-40B4-BE49-F238E27FC236}">
                <a16:creationId xmlns:a16="http://schemas.microsoft.com/office/drawing/2014/main" id="{C31EC789-5411-F43A-2F28-2F4D8CBB2080}"/>
              </a:ext>
            </a:extLst>
          </p:cNvPr>
          <p:cNvSpPr/>
          <p:nvPr/>
        </p:nvSpPr>
        <p:spPr>
          <a:xfrm>
            <a:off x="3660686" y="6094085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in Progress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38" name="표 37">
            <a:extLst>
              <a:ext uri="{FF2B5EF4-FFF2-40B4-BE49-F238E27FC236}">
                <a16:creationId xmlns:a16="http://schemas.microsoft.com/office/drawing/2014/main" id="{753569F5-838C-C68B-0558-6470723C6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469130"/>
              </p:ext>
            </p:extLst>
          </p:nvPr>
        </p:nvGraphicFramePr>
        <p:xfrm>
          <a:off x="1241624" y="6565583"/>
          <a:ext cx="217903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GBO Team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Received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Confirmed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8278154"/>
                  </a:ext>
                </a:extLst>
              </a:tr>
            </a:tbl>
          </a:graphicData>
        </a:graphic>
      </p:graphicFrame>
      <p:sp>
        <p:nvSpPr>
          <p:cNvPr id="39" name="직사각형 38">
            <a:extLst>
              <a:ext uri="{FF2B5EF4-FFF2-40B4-BE49-F238E27FC236}">
                <a16:creationId xmlns:a16="http://schemas.microsoft.com/office/drawing/2014/main" id="{41587F6B-BC3D-ABA2-8A45-B1B02522C426}"/>
              </a:ext>
            </a:extLst>
          </p:cNvPr>
          <p:cNvSpPr/>
          <p:nvPr/>
        </p:nvSpPr>
        <p:spPr>
          <a:xfrm>
            <a:off x="1264912" y="6089323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Received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40" name="표 39">
            <a:extLst>
              <a:ext uri="{FF2B5EF4-FFF2-40B4-BE49-F238E27FC236}">
                <a16:creationId xmlns:a16="http://schemas.microsoft.com/office/drawing/2014/main" id="{B83BD770-8EF9-0CB7-1168-4C73616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166304"/>
              </p:ext>
            </p:extLst>
          </p:nvPr>
        </p:nvGraphicFramePr>
        <p:xfrm>
          <a:off x="6053360" y="6578283"/>
          <a:ext cx="2306548" cy="1668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Payment Cancel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Card Cancellation and Booking Cancellation Status Change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41" name="직사각형 40">
            <a:extLst>
              <a:ext uri="{FF2B5EF4-FFF2-40B4-BE49-F238E27FC236}">
                <a16:creationId xmlns:a16="http://schemas.microsoft.com/office/drawing/2014/main" id="{36E3E0E6-83FB-71EB-F406-3E9811CAF131}"/>
              </a:ext>
            </a:extLst>
          </p:cNvPr>
          <p:cNvSpPr/>
          <p:nvPr/>
        </p:nvSpPr>
        <p:spPr>
          <a:xfrm>
            <a:off x="6048194" y="6095405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and Refund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023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941F7-4674-18D7-DC20-2DD34681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화살표: 오른쪽 38">
            <a:extLst>
              <a:ext uri="{FF2B5EF4-FFF2-40B4-BE49-F238E27FC236}">
                <a16:creationId xmlns:a16="http://schemas.microsoft.com/office/drawing/2014/main" id="{A1DB304D-AFB9-04D9-2337-F43CB7958142}"/>
              </a:ext>
            </a:extLst>
          </p:cNvPr>
          <p:cNvSpPr/>
          <p:nvPr/>
        </p:nvSpPr>
        <p:spPr>
          <a:xfrm>
            <a:off x="1000200" y="3504456"/>
            <a:ext cx="8845590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7D38A13B-EFB1-6D05-A6CC-C5745633C8F6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094DF80C-7678-0AE9-EAA9-83E8B4511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8C56560B-3DA9-F23D-2A70-C8E06EED4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FF4CD2B5-FCF8-C14D-5ED8-2153A6042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2E5DBB-BC3F-F56A-CE89-6BAFAEAAECB1}"/>
              </a:ext>
            </a:extLst>
          </p:cNvPr>
          <p:cNvSpPr txBox="1"/>
          <p:nvPr/>
        </p:nvSpPr>
        <p:spPr>
          <a:xfrm>
            <a:off x="214690" y="1006059"/>
            <a:ext cx="2226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pc="-100" dirty="0">
                <a:solidFill>
                  <a:srgbClr val="133146"/>
                </a:solidFill>
              </a:rPr>
              <a:t>가상계좌 취소 프로세스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31D59517-C70D-3A25-C542-066D9595A47F}"/>
              </a:ext>
            </a:extLst>
          </p:cNvPr>
          <p:cNvGraphicFramePr>
            <a:graphicFrameLocks noGrp="1"/>
          </p:cNvGraphicFramePr>
          <p:nvPr/>
        </p:nvGraphicFramePr>
        <p:xfrm>
          <a:off x="1241624" y="2945140"/>
          <a:ext cx="180020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하기 위해 이동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7DA1867B-A78E-4D5D-5FD0-3D1546E16813}"/>
              </a:ext>
            </a:extLst>
          </p:cNvPr>
          <p:cNvGraphicFramePr>
            <a:graphicFrameLocks noGrp="1"/>
          </p:cNvGraphicFramePr>
          <p:nvPr/>
        </p:nvGraphicFramePr>
        <p:xfrm>
          <a:off x="3257848" y="2932440"/>
          <a:ext cx="144016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예약취소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요청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3F1B3E12-2081-2642-D26C-03F9FDDDE052}"/>
              </a:ext>
            </a:extLst>
          </p:cNvPr>
          <p:cNvGraphicFramePr>
            <a:graphicFrameLocks noGrp="1"/>
          </p:cNvGraphicFramePr>
          <p:nvPr/>
        </p:nvGraphicFramePr>
        <p:xfrm>
          <a:off x="4911740" y="2945140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접수 확인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9A410482-0EF2-AF20-9D96-D97695AEBC6B}"/>
              </a:ext>
            </a:extLst>
          </p:cNvPr>
          <p:cNvGraphicFramePr>
            <a:graphicFrameLocks noGrp="1"/>
          </p:cNvGraphicFramePr>
          <p:nvPr/>
        </p:nvGraphicFramePr>
        <p:xfrm>
          <a:off x="9845790" y="2914978"/>
          <a:ext cx="230654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RFND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환불 처리 및 예약 취소 </a:t>
                      </a:r>
                      <a:r>
                        <a:rPr lang="ko-KR" altLang="en-US" sz="1100" u="none" strike="noStrike" dirty="0" err="1">
                          <a:effectLst/>
                        </a:rPr>
                        <a:t>상태값</a:t>
                      </a:r>
                      <a:r>
                        <a:rPr lang="ko-KR" altLang="en-US" sz="1100" u="none" strike="noStrike" dirty="0">
                          <a:effectLst/>
                        </a:rPr>
                        <a:t> 변경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11" name="직사각형 10">
            <a:extLst>
              <a:ext uri="{FF2B5EF4-FFF2-40B4-BE49-F238E27FC236}">
                <a16:creationId xmlns:a16="http://schemas.microsoft.com/office/drawing/2014/main" id="{5BAE8E34-1BA5-0E4B-EDD3-2BF37C051685}"/>
              </a:ext>
            </a:extLst>
          </p:cNvPr>
          <p:cNvSpPr/>
          <p:nvPr/>
        </p:nvSpPr>
        <p:spPr>
          <a:xfrm>
            <a:off x="1241624" y="247613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>
                <a:solidFill>
                  <a:schemeClr val="tx1"/>
                </a:solidFill>
              </a:rPr>
              <a:t>예약 확인</a:t>
            </a:r>
            <a:endParaRPr lang="ko-KR" altLang="en-US" sz="1100" b="1" dirty="0" err="1">
              <a:solidFill>
                <a:schemeClr val="tx1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4AECD26-CDE2-A232-7B02-D0E5D3761CA1}"/>
              </a:ext>
            </a:extLst>
          </p:cNvPr>
          <p:cNvSpPr/>
          <p:nvPr/>
        </p:nvSpPr>
        <p:spPr>
          <a:xfrm>
            <a:off x="3257848" y="2474146"/>
            <a:ext cx="144016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요청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BA34BCD-4C63-FE97-AB7E-0C215C2157BA}"/>
              </a:ext>
            </a:extLst>
          </p:cNvPr>
          <p:cNvSpPr/>
          <p:nvPr/>
        </p:nvSpPr>
        <p:spPr>
          <a:xfrm>
            <a:off x="4935028" y="246888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접수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433AD93C-C3A8-809D-5E19-B6A180CB7144}"/>
              </a:ext>
            </a:extLst>
          </p:cNvPr>
          <p:cNvGraphicFramePr>
            <a:graphicFrameLocks noGrp="1"/>
          </p:cNvGraphicFramePr>
          <p:nvPr/>
        </p:nvGraphicFramePr>
        <p:xfrm>
          <a:off x="7336172" y="2932440"/>
          <a:ext cx="228749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Payment Cancel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승인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6569482"/>
                  </a:ext>
                </a:extLst>
              </a:tr>
            </a:tbl>
          </a:graphicData>
        </a:graphic>
      </p:graphicFrame>
      <p:sp>
        <p:nvSpPr>
          <p:cNvPr id="17" name="직사각형 16">
            <a:extLst>
              <a:ext uri="{FF2B5EF4-FFF2-40B4-BE49-F238E27FC236}">
                <a16:creationId xmlns:a16="http://schemas.microsoft.com/office/drawing/2014/main" id="{C7B3104E-1F60-3F99-9A35-5D9C919A5F0A}"/>
              </a:ext>
            </a:extLst>
          </p:cNvPr>
          <p:cNvSpPr/>
          <p:nvPr/>
        </p:nvSpPr>
        <p:spPr>
          <a:xfrm>
            <a:off x="7331006" y="2477317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승인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6A8149C-EC09-95A3-8E7D-6660A0B6757E}"/>
              </a:ext>
            </a:extLst>
          </p:cNvPr>
          <p:cNvSpPr/>
          <p:nvPr/>
        </p:nvSpPr>
        <p:spPr>
          <a:xfrm>
            <a:off x="9840624" y="2432100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예약취소 및 환불</a:t>
            </a:r>
          </a:p>
        </p:txBody>
      </p:sp>
      <p:graphicFrame>
        <p:nvGraphicFramePr>
          <p:cNvPr id="31" name="표 30">
            <a:extLst>
              <a:ext uri="{FF2B5EF4-FFF2-40B4-BE49-F238E27FC236}">
                <a16:creationId xmlns:a16="http://schemas.microsoft.com/office/drawing/2014/main" id="{930EED8D-D954-344B-BE24-B03CE7FE8ED8}"/>
              </a:ext>
            </a:extLst>
          </p:cNvPr>
          <p:cNvGraphicFramePr>
            <a:graphicFrameLocks noGrp="1"/>
          </p:cNvGraphicFramePr>
          <p:nvPr/>
        </p:nvGraphicFramePr>
        <p:xfrm>
          <a:off x="155154" y="2945140"/>
          <a:ext cx="845046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sp>
        <p:nvSpPr>
          <p:cNvPr id="2" name="화살표: 오른쪽 1">
            <a:extLst>
              <a:ext uri="{FF2B5EF4-FFF2-40B4-BE49-F238E27FC236}">
                <a16:creationId xmlns:a16="http://schemas.microsoft.com/office/drawing/2014/main" id="{D2534960-6F59-229C-CA31-CB75C0587EF0}"/>
              </a:ext>
            </a:extLst>
          </p:cNvPr>
          <p:cNvSpPr/>
          <p:nvPr/>
        </p:nvSpPr>
        <p:spPr>
          <a:xfrm>
            <a:off x="993850" y="8122213"/>
            <a:ext cx="6330806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FF6015CD-5DC1-CF9A-6728-85B83410320A}"/>
              </a:ext>
            </a:extLst>
          </p:cNvPr>
          <p:cNvGraphicFramePr>
            <a:graphicFrameLocks noGrp="1"/>
          </p:cNvGraphicFramePr>
          <p:nvPr/>
        </p:nvGraphicFramePr>
        <p:xfrm>
          <a:off x="1235274" y="7518860"/>
          <a:ext cx="180020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하기 위해 이동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DEDB590-4DD1-5548-78A2-E11ED9DE1E53}"/>
              </a:ext>
            </a:extLst>
          </p:cNvPr>
          <p:cNvGraphicFramePr>
            <a:graphicFrameLocks noGrp="1"/>
          </p:cNvGraphicFramePr>
          <p:nvPr/>
        </p:nvGraphicFramePr>
        <p:xfrm>
          <a:off x="3251498" y="7506160"/>
          <a:ext cx="1440160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예약확인 </a:t>
                      </a:r>
                      <a:r>
                        <a:rPr lang="en-US" altLang="ko-KR" sz="1100" u="none" strike="noStrike" dirty="0">
                          <a:effectLst/>
                        </a:rPr>
                        <a:t>&gt; </a:t>
                      </a:r>
                      <a:r>
                        <a:rPr lang="ko-KR" altLang="en-US" sz="1100" u="none" strike="noStrike" dirty="0">
                          <a:effectLst/>
                        </a:rPr>
                        <a:t>예약 취소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예약취소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취소를 요청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51443E9-530B-587A-3FCB-E2E47C620077}"/>
              </a:ext>
            </a:extLst>
          </p:cNvPr>
          <p:cNvGraphicFramePr>
            <a:graphicFrameLocks noGrp="1"/>
          </p:cNvGraphicFramePr>
          <p:nvPr/>
        </p:nvGraphicFramePr>
        <p:xfrm>
          <a:off x="4905390" y="7518860"/>
          <a:ext cx="217903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예약 취소 접수 확인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sp>
        <p:nvSpPr>
          <p:cNvPr id="19" name="직사각형 18">
            <a:extLst>
              <a:ext uri="{FF2B5EF4-FFF2-40B4-BE49-F238E27FC236}">
                <a16:creationId xmlns:a16="http://schemas.microsoft.com/office/drawing/2014/main" id="{DC2CB798-AE86-C081-F1AE-5FEF661234EC}"/>
              </a:ext>
            </a:extLst>
          </p:cNvPr>
          <p:cNvSpPr/>
          <p:nvPr/>
        </p:nvSpPr>
        <p:spPr>
          <a:xfrm>
            <a:off x="1235274" y="704985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>
                <a:solidFill>
                  <a:schemeClr val="tx1"/>
                </a:solidFill>
              </a:rPr>
              <a:t>예약 확인</a:t>
            </a:r>
            <a:endParaRPr lang="ko-KR" altLang="en-US" sz="1100" b="1" dirty="0" err="1">
              <a:solidFill>
                <a:schemeClr val="tx1"/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34CBF31-5175-6253-F9DA-53FE27F9CA71}"/>
              </a:ext>
            </a:extLst>
          </p:cNvPr>
          <p:cNvSpPr/>
          <p:nvPr/>
        </p:nvSpPr>
        <p:spPr>
          <a:xfrm>
            <a:off x="3251498" y="7047866"/>
            <a:ext cx="144016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요청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1269762-2391-BB5C-ED4B-E8549CACD396}"/>
              </a:ext>
            </a:extLst>
          </p:cNvPr>
          <p:cNvSpPr/>
          <p:nvPr/>
        </p:nvSpPr>
        <p:spPr>
          <a:xfrm>
            <a:off x="4928678" y="704260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</a:t>
            </a:r>
            <a:r>
              <a:rPr lang="ko-KR" altLang="en-US" sz="1100" b="1">
                <a:solidFill>
                  <a:schemeClr val="tx1"/>
                </a:solidFill>
              </a:rPr>
              <a:t>취소 접수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26" name="표 25">
            <a:extLst>
              <a:ext uri="{FF2B5EF4-FFF2-40B4-BE49-F238E27FC236}">
                <a16:creationId xmlns:a16="http://schemas.microsoft.com/office/drawing/2014/main" id="{93C45087-806B-D833-16D0-3337FAA805A3}"/>
              </a:ext>
            </a:extLst>
          </p:cNvPr>
          <p:cNvGraphicFramePr>
            <a:graphicFrameLocks noGrp="1"/>
          </p:cNvGraphicFramePr>
          <p:nvPr/>
        </p:nvGraphicFramePr>
        <p:xfrm>
          <a:off x="7329822" y="7506160"/>
          <a:ext cx="2287498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altLang="ko-KR" sz="1100" u="none" strike="noStrike" dirty="0">
                          <a:effectLst/>
                        </a:rPr>
                        <a:t>Team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Payment Cancel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카드 취소 및 예약 취소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상태값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변경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6569482"/>
                  </a:ext>
                </a:extLst>
              </a:tr>
            </a:tbl>
          </a:graphicData>
        </a:graphic>
      </p:graphicFrame>
      <p:sp>
        <p:nvSpPr>
          <p:cNvPr id="27" name="직사각형 26">
            <a:extLst>
              <a:ext uri="{FF2B5EF4-FFF2-40B4-BE49-F238E27FC236}">
                <a16:creationId xmlns:a16="http://schemas.microsoft.com/office/drawing/2014/main" id="{B65C5792-378E-E942-E1D8-9B5BD7ED8AC7}"/>
              </a:ext>
            </a:extLst>
          </p:cNvPr>
          <p:cNvSpPr/>
          <p:nvPr/>
        </p:nvSpPr>
        <p:spPr>
          <a:xfrm>
            <a:off x="7324656" y="7051037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예약 취소 및 환불</a:t>
            </a:r>
            <a:endParaRPr lang="en-US" altLang="ko-KR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28" name="표 27">
            <a:extLst>
              <a:ext uri="{FF2B5EF4-FFF2-40B4-BE49-F238E27FC236}">
                <a16:creationId xmlns:a16="http://schemas.microsoft.com/office/drawing/2014/main" id="{6875DE28-E754-7F1E-D549-A8A30613EA26}"/>
              </a:ext>
            </a:extLst>
          </p:cNvPr>
          <p:cNvGraphicFramePr>
            <a:graphicFrameLocks noGrp="1"/>
          </p:cNvGraphicFramePr>
          <p:nvPr/>
        </p:nvGraphicFramePr>
        <p:xfrm>
          <a:off x="148804" y="7518860"/>
          <a:ext cx="845046" cy="1546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FFBE5EC9-8CE9-3EC2-07E5-070B50BB689E}"/>
              </a:ext>
            </a:extLst>
          </p:cNvPr>
          <p:cNvSpPr txBox="1"/>
          <p:nvPr/>
        </p:nvSpPr>
        <p:spPr>
          <a:xfrm>
            <a:off x="146162" y="5850441"/>
            <a:ext cx="2226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pc="-100" dirty="0">
                <a:solidFill>
                  <a:srgbClr val="133146"/>
                </a:solidFill>
              </a:rPr>
              <a:t>신용카드 취소 프로세스</a:t>
            </a:r>
          </a:p>
        </p:txBody>
      </p: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F45922BD-EA66-B662-2DD6-896210BA3EEB}"/>
              </a:ext>
            </a:extLst>
          </p:cNvPr>
          <p:cNvCxnSpPr/>
          <p:nvPr/>
        </p:nvCxnSpPr>
        <p:spPr>
          <a:xfrm>
            <a:off x="4825132" y="2089696"/>
            <a:ext cx="0" cy="8808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6A967D4-0CF7-375E-0D03-B119E2F41A13}"/>
              </a:ext>
            </a:extLst>
          </p:cNvPr>
          <p:cNvSpPr txBox="1"/>
          <p:nvPr/>
        </p:nvSpPr>
        <p:spPr>
          <a:xfrm>
            <a:off x="3572027" y="1817649"/>
            <a:ext cx="57246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/>
              <a:t>Warning pop-up needed when customer clicks "cancel booking" button in CMM / GBO team is finalizing the wording</a:t>
            </a:r>
            <a:endParaRPr lang="ko-KR" altLang="en-US" sz="900" spc="-100" dirty="0">
              <a:solidFill>
                <a:srgbClr val="133146"/>
              </a:solidFill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5D40EACB-97B0-A96F-2FCC-DD6C2A1AF7C3}"/>
              </a:ext>
            </a:extLst>
          </p:cNvPr>
          <p:cNvCxnSpPr/>
          <p:nvPr/>
        </p:nvCxnSpPr>
        <p:spPr>
          <a:xfrm>
            <a:off x="4795674" y="6851194"/>
            <a:ext cx="0" cy="8808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653A3A5-335D-B24D-61DA-3B510B7A8856}"/>
              </a:ext>
            </a:extLst>
          </p:cNvPr>
          <p:cNvSpPr txBox="1"/>
          <p:nvPr/>
        </p:nvSpPr>
        <p:spPr>
          <a:xfrm>
            <a:off x="3542569" y="6579147"/>
            <a:ext cx="57246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/>
              <a:t>Warning pop-up needed when customer clicks "cancel booking" button in CMM / GBO team is finalizing the wording</a:t>
            </a:r>
            <a:endParaRPr lang="ko-KR" altLang="en-US" sz="900" spc="-100" dirty="0">
              <a:solidFill>
                <a:srgbClr val="1331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046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0F12D-5963-9405-48E8-1C56FD834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813A986F-BB4D-C7FD-5B7C-52AC8AE40BCD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FA8D0061-2EB7-C093-2EF3-948E44C16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49C2FD19-2D75-29ED-72B7-3F9D2DDA0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00CC799C-5851-125A-0922-6685F4E2C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1EFE07-1EDB-9C55-43CC-F9FD52B1D290}"/>
              </a:ext>
            </a:extLst>
          </p:cNvPr>
          <p:cNvSpPr txBox="1"/>
          <p:nvPr/>
        </p:nvSpPr>
        <p:spPr>
          <a:xfrm>
            <a:off x="214690" y="1006059"/>
            <a:ext cx="65824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/>
              <a:t>Virtual Account Cancellation Customer Pop-up Addition Location</a:t>
            </a:r>
            <a:endParaRPr lang="ko-KR" altLang="en-US" sz="2400" b="1" spc="-100" dirty="0">
              <a:solidFill>
                <a:srgbClr val="133146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244F3FC-A383-252A-471B-1D19E58FD9D3}"/>
              </a:ext>
            </a:extLst>
          </p:cNvPr>
          <p:cNvSpPr txBox="1"/>
          <p:nvPr/>
        </p:nvSpPr>
        <p:spPr>
          <a:xfrm>
            <a:off x="146162" y="5850441"/>
            <a:ext cx="69738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/>
              <a:t>Credit Card Cancellation Process Customer Pop-up Addition Location</a:t>
            </a:r>
            <a:endParaRPr lang="ko-KR" altLang="en-US" sz="2400" b="1" spc="-100" dirty="0">
              <a:solidFill>
                <a:srgbClr val="133146"/>
              </a:solidFill>
            </a:endParaRPr>
          </a:p>
        </p:txBody>
      </p: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42FA6AEC-AF10-66A6-C93A-96C197598F0A}"/>
              </a:ext>
            </a:extLst>
          </p:cNvPr>
          <p:cNvCxnSpPr/>
          <p:nvPr/>
        </p:nvCxnSpPr>
        <p:spPr>
          <a:xfrm>
            <a:off x="4850532" y="2089696"/>
            <a:ext cx="0" cy="8808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EEAEB3C-4A04-1CB8-BF9F-43A025A1768D}"/>
              </a:ext>
            </a:extLst>
          </p:cNvPr>
          <p:cNvSpPr txBox="1"/>
          <p:nvPr/>
        </p:nvSpPr>
        <p:spPr>
          <a:xfrm>
            <a:off x="3572027" y="1817649"/>
            <a:ext cx="25651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spc="-100" dirty="0">
                <a:solidFill>
                  <a:srgbClr val="133146"/>
                </a:solidFill>
              </a:rPr>
              <a:t>OMH</a:t>
            </a:r>
            <a:r>
              <a:rPr lang="ko-KR" altLang="en-US" sz="900" spc="-100" dirty="0">
                <a:solidFill>
                  <a:srgbClr val="133146"/>
                </a:solidFill>
              </a:rPr>
              <a:t>에서 고객이 예약 취소 버튼 </a:t>
            </a:r>
            <a:r>
              <a:rPr lang="ko-KR" altLang="en-US" sz="900" spc="-100" dirty="0" err="1">
                <a:solidFill>
                  <a:srgbClr val="133146"/>
                </a:solidFill>
              </a:rPr>
              <a:t>클릭시</a:t>
            </a:r>
            <a:r>
              <a:rPr lang="ko-KR" altLang="en-US" sz="900" spc="-100" dirty="0">
                <a:solidFill>
                  <a:srgbClr val="133146"/>
                </a:solidFill>
              </a:rPr>
              <a:t> </a:t>
            </a:r>
            <a:r>
              <a:rPr lang="ko-KR" altLang="en-US" sz="900" spc="-100" dirty="0" err="1">
                <a:solidFill>
                  <a:srgbClr val="133146"/>
                </a:solidFill>
              </a:rPr>
              <a:t>경고창</a:t>
            </a:r>
            <a:r>
              <a:rPr lang="ko-KR" altLang="en-US" sz="900" spc="-100" dirty="0">
                <a:solidFill>
                  <a:srgbClr val="133146"/>
                </a:solidFill>
              </a:rPr>
              <a:t> 필요</a:t>
            </a: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11684371-398B-FD2B-974C-89BB98A6606D}"/>
              </a:ext>
            </a:extLst>
          </p:cNvPr>
          <p:cNvCxnSpPr/>
          <p:nvPr/>
        </p:nvCxnSpPr>
        <p:spPr>
          <a:xfrm>
            <a:off x="4859174" y="6851194"/>
            <a:ext cx="0" cy="88084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9595D857-F87E-5908-C0A8-0C5C2E28359D}"/>
              </a:ext>
            </a:extLst>
          </p:cNvPr>
          <p:cNvSpPr txBox="1"/>
          <p:nvPr/>
        </p:nvSpPr>
        <p:spPr>
          <a:xfrm>
            <a:off x="3542569" y="6579147"/>
            <a:ext cx="25651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spc="-100" dirty="0">
                <a:solidFill>
                  <a:srgbClr val="133146"/>
                </a:solidFill>
              </a:rPr>
              <a:t>OMH</a:t>
            </a:r>
            <a:r>
              <a:rPr lang="ko-KR" altLang="en-US" sz="900" spc="-100" dirty="0">
                <a:solidFill>
                  <a:srgbClr val="133146"/>
                </a:solidFill>
              </a:rPr>
              <a:t>에서 고객이 예약 취소 버튼 </a:t>
            </a:r>
            <a:r>
              <a:rPr lang="ko-KR" altLang="en-US" sz="900" spc="-100" dirty="0" err="1">
                <a:solidFill>
                  <a:srgbClr val="133146"/>
                </a:solidFill>
              </a:rPr>
              <a:t>클릭시</a:t>
            </a:r>
            <a:r>
              <a:rPr lang="ko-KR" altLang="en-US" sz="900" spc="-100" dirty="0">
                <a:solidFill>
                  <a:srgbClr val="133146"/>
                </a:solidFill>
              </a:rPr>
              <a:t> </a:t>
            </a:r>
            <a:r>
              <a:rPr lang="ko-KR" altLang="en-US" sz="900" spc="-100" dirty="0" err="1">
                <a:solidFill>
                  <a:srgbClr val="133146"/>
                </a:solidFill>
              </a:rPr>
              <a:t>경고창</a:t>
            </a:r>
            <a:r>
              <a:rPr lang="ko-KR" altLang="en-US" sz="900" spc="-100" dirty="0">
                <a:solidFill>
                  <a:srgbClr val="133146"/>
                </a:solidFill>
              </a:rPr>
              <a:t> 필요</a:t>
            </a:r>
          </a:p>
        </p:txBody>
      </p:sp>
      <p:sp>
        <p:nvSpPr>
          <p:cNvPr id="36" name="화살표: 오른쪽 35">
            <a:extLst>
              <a:ext uri="{FF2B5EF4-FFF2-40B4-BE49-F238E27FC236}">
                <a16:creationId xmlns:a16="http://schemas.microsoft.com/office/drawing/2014/main" id="{AA61C67B-A8A1-B761-7505-D36318F60362}"/>
              </a:ext>
            </a:extLst>
          </p:cNvPr>
          <p:cNvSpPr/>
          <p:nvPr/>
        </p:nvSpPr>
        <p:spPr>
          <a:xfrm>
            <a:off x="1000200" y="3504456"/>
            <a:ext cx="8845590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graphicFrame>
        <p:nvGraphicFramePr>
          <p:cNvPr id="37" name="표 36">
            <a:extLst>
              <a:ext uri="{FF2B5EF4-FFF2-40B4-BE49-F238E27FC236}">
                <a16:creationId xmlns:a16="http://schemas.microsoft.com/office/drawing/2014/main" id="{53399EEA-94D5-7196-96F8-A43178FC1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913763"/>
              </p:ext>
            </p:extLst>
          </p:nvPr>
        </p:nvGraphicFramePr>
        <p:xfrm>
          <a:off x="1241624" y="2945140"/>
          <a:ext cx="1800200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Navigate to cancel booking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38" name="표 37">
            <a:extLst>
              <a:ext uri="{FF2B5EF4-FFF2-40B4-BE49-F238E27FC236}">
                <a16:creationId xmlns:a16="http://schemas.microsoft.com/office/drawing/2014/main" id="{DD1C824D-F1C6-DEDD-52FB-BC091D790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273959"/>
              </p:ext>
            </p:extLst>
          </p:nvPr>
        </p:nvGraphicFramePr>
        <p:xfrm>
          <a:off x="3257848" y="2932440"/>
          <a:ext cx="155877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8776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Cancel Booking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Request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40" name="표 39">
            <a:extLst>
              <a:ext uri="{FF2B5EF4-FFF2-40B4-BE49-F238E27FC236}">
                <a16:creationId xmlns:a16="http://schemas.microsoft.com/office/drawing/2014/main" id="{2335E5F0-C068-C9D5-EC5C-E2049D1EB9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305468"/>
              </p:ext>
            </p:extLst>
          </p:nvPr>
        </p:nvGraphicFramePr>
        <p:xfrm>
          <a:off x="4911740" y="2945140"/>
          <a:ext cx="217903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Team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Confirm Booking Cancellation Receipt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graphicFrame>
        <p:nvGraphicFramePr>
          <p:cNvPr id="41" name="표 40">
            <a:extLst>
              <a:ext uri="{FF2B5EF4-FFF2-40B4-BE49-F238E27FC236}">
                <a16:creationId xmlns:a16="http://schemas.microsoft.com/office/drawing/2014/main" id="{2558DF9F-BFC3-4738-CBFB-AEB26BF86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341280"/>
              </p:ext>
            </p:extLst>
          </p:nvPr>
        </p:nvGraphicFramePr>
        <p:xfrm>
          <a:off x="9845790" y="2914978"/>
          <a:ext cx="230654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RFND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Refund Processing and Booking Cancellation Status Change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42" name="직사각형 41">
            <a:extLst>
              <a:ext uri="{FF2B5EF4-FFF2-40B4-BE49-F238E27FC236}">
                <a16:creationId xmlns:a16="http://schemas.microsoft.com/office/drawing/2014/main" id="{D9A9E5F7-3219-FF91-2036-C963B5761206}"/>
              </a:ext>
            </a:extLst>
          </p:cNvPr>
          <p:cNvSpPr/>
          <p:nvPr/>
        </p:nvSpPr>
        <p:spPr>
          <a:xfrm>
            <a:off x="1241624" y="2476137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Confirmation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9C76CD7F-9AF1-CD6A-26C2-17AF695533BF}"/>
              </a:ext>
            </a:extLst>
          </p:cNvPr>
          <p:cNvSpPr/>
          <p:nvPr/>
        </p:nvSpPr>
        <p:spPr>
          <a:xfrm>
            <a:off x="3257847" y="2474146"/>
            <a:ext cx="1531743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Request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35A2D8AD-B377-C7D7-5457-4B37D16EC156}"/>
              </a:ext>
            </a:extLst>
          </p:cNvPr>
          <p:cNvSpPr/>
          <p:nvPr/>
        </p:nvSpPr>
        <p:spPr>
          <a:xfrm>
            <a:off x="4935028" y="2468880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Received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46" name="표 45">
            <a:extLst>
              <a:ext uri="{FF2B5EF4-FFF2-40B4-BE49-F238E27FC236}">
                <a16:creationId xmlns:a16="http://schemas.microsoft.com/office/drawing/2014/main" id="{44BC4ED5-4118-C1E9-A146-4E00BEF2D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428311"/>
              </p:ext>
            </p:extLst>
          </p:nvPr>
        </p:nvGraphicFramePr>
        <p:xfrm>
          <a:off x="7336172" y="2932440"/>
          <a:ext cx="228749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7498">
                  <a:extLst>
                    <a:ext uri="{9D8B030D-6E8A-4147-A177-3AD203B41FA5}">
                      <a16:colId xmlns:a16="http://schemas.microsoft.com/office/drawing/2014/main" val="105822888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369817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803407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 Team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047182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Payment Cancel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753687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Cancellation Approval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13761688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458278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6569482"/>
                  </a:ext>
                </a:extLst>
              </a:tr>
            </a:tbl>
          </a:graphicData>
        </a:graphic>
      </p:graphicFrame>
      <p:sp>
        <p:nvSpPr>
          <p:cNvPr id="51" name="직사각형 50">
            <a:extLst>
              <a:ext uri="{FF2B5EF4-FFF2-40B4-BE49-F238E27FC236}">
                <a16:creationId xmlns:a16="http://schemas.microsoft.com/office/drawing/2014/main" id="{C09F5C6F-BAB9-9A71-A2BB-BE3C3DD155BA}"/>
              </a:ext>
            </a:extLst>
          </p:cNvPr>
          <p:cNvSpPr/>
          <p:nvPr/>
        </p:nvSpPr>
        <p:spPr>
          <a:xfrm>
            <a:off x="7331006" y="2477317"/>
            <a:ext cx="228749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Approved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18E1C06F-61B3-DBEC-5F90-DD30297039D6}"/>
              </a:ext>
            </a:extLst>
          </p:cNvPr>
          <p:cNvSpPr/>
          <p:nvPr/>
        </p:nvSpPr>
        <p:spPr>
          <a:xfrm>
            <a:off x="9840624" y="2432100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and Refund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53" name="표 52">
            <a:extLst>
              <a:ext uri="{FF2B5EF4-FFF2-40B4-BE49-F238E27FC236}">
                <a16:creationId xmlns:a16="http://schemas.microsoft.com/office/drawing/2014/main" id="{34EC33FE-1D4D-888B-8B58-2BA820259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909599"/>
              </p:ext>
            </p:extLst>
          </p:nvPr>
        </p:nvGraphicFramePr>
        <p:xfrm>
          <a:off x="155154" y="2945140"/>
          <a:ext cx="84504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sp>
        <p:nvSpPr>
          <p:cNvPr id="54" name="화살표: 오른쪽 53">
            <a:extLst>
              <a:ext uri="{FF2B5EF4-FFF2-40B4-BE49-F238E27FC236}">
                <a16:creationId xmlns:a16="http://schemas.microsoft.com/office/drawing/2014/main" id="{3FBE294A-407A-E841-9DA5-6E7B295C658D}"/>
              </a:ext>
            </a:extLst>
          </p:cNvPr>
          <p:cNvSpPr/>
          <p:nvPr/>
        </p:nvSpPr>
        <p:spPr>
          <a:xfrm>
            <a:off x="1000200" y="8105204"/>
            <a:ext cx="6330806" cy="419208"/>
          </a:xfrm>
          <a:prstGeom prst="rightArrow">
            <a:avLst/>
          </a:prstGeom>
          <a:solidFill>
            <a:srgbClr val="22C6A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`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graphicFrame>
        <p:nvGraphicFramePr>
          <p:cNvPr id="55" name="표 54">
            <a:extLst>
              <a:ext uri="{FF2B5EF4-FFF2-40B4-BE49-F238E27FC236}">
                <a16:creationId xmlns:a16="http://schemas.microsoft.com/office/drawing/2014/main" id="{CDA27653-7002-ADCF-7454-2B7FC2DD6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437165"/>
              </p:ext>
            </p:extLst>
          </p:nvPr>
        </p:nvGraphicFramePr>
        <p:xfrm>
          <a:off x="1241624" y="7545888"/>
          <a:ext cx="1800200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51467861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F/E  OMH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67251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94562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46786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5436034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Navigate to cancel booking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881305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Confirmed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16994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Confirmed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3928424"/>
                  </a:ext>
                </a:extLst>
              </a:tr>
            </a:tbl>
          </a:graphicData>
        </a:graphic>
      </p:graphicFrame>
      <p:graphicFrame>
        <p:nvGraphicFramePr>
          <p:cNvPr id="56" name="표 55">
            <a:extLst>
              <a:ext uri="{FF2B5EF4-FFF2-40B4-BE49-F238E27FC236}">
                <a16:creationId xmlns:a16="http://schemas.microsoft.com/office/drawing/2014/main" id="{D7F99362-5CEE-B25E-DDB8-B67AF42B35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130537"/>
              </p:ext>
            </p:extLst>
          </p:nvPr>
        </p:nvGraphicFramePr>
        <p:xfrm>
          <a:off x="3257848" y="7533188"/>
          <a:ext cx="155877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8776">
                  <a:extLst>
                    <a:ext uri="{9D8B030D-6E8A-4147-A177-3AD203B41FA5}">
                      <a16:colId xmlns:a16="http://schemas.microsoft.com/office/drawing/2014/main" val="1238344907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F/E  OMH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661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Booking Confirmation &gt;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7597232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44165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Cancel Booking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927647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Request Booking Cancellation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44095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639233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78888848"/>
                  </a:ext>
                </a:extLst>
              </a:tr>
            </a:tbl>
          </a:graphicData>
        </a:graphic>
      </p:graphicFrame>
      <p:graphicFrame>
        <p:nvGraphicFramePr>
          <p:cNvPr id="58" name="표 57">
            <a:extLst>
              <a:ext uri="{FF2B5EF4-FFF2-40B4-BE49-F238E27FC236}">
                <a16:creationId xmlns:a16="http://schemas.microsoft.com/office/drawing/2014/main" id="{181DF9AC-58D4-ECBD-66BA-162D4C49E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83381"/>
              </p:ext>
            </p:extLst>
          </p:nvPr>
        </p:nvGraphicFramePr>
        <p:xfrm>
          <a:off x="4911740" y="7545888"/>
          <a:ext cx="217903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9038">
                  <a:extLst>
                    <a:ext uri="{9D8B030D-6E8A-4147-A177-3AD203B41FA5}">
                      <a16:colId xmlns:a16="http://schemas.microsoft.com/office/drawing/2014/main" val="1514059343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B/E   Adm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253708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038846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GBO / OP</a:t>
                      </a:r>
                      <a:r>
                        <a:rPr lang="ko-KR" alt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Team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6343832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>
                          <a:effectLst/>
                        </a:rPr>
                        <a:t>-</a:t>
                      </a:r>
                      <a:endParaRPr lang="en-US" altLang="ko-K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190538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Confirm Booking Cancellation Receipt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097392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 Request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755540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 Request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1827558"/>
                  </a:ext>
                </a:extLst>
              </a:tr>
            </a:tbl>
          </a:graphicData>
        </a:graphic>
      </p:graphicFrame>
      <p:sp>
        <p:nvSpPr>
          <p:cNvPr id="60" name="직사각형 59">
            <a:extLst>
              <a:ext uri="{FF2B5EF4-FFF2-40B4-BE49-F238E27FC236}">
                <a16:creationId xmlns:a16="http://schemas.microsoft.com/office/drawing/2014/main" id="{D4AA0987-4E9D-E86A-253D-B9667B32E5B4}"/>
              </a:ext>
            </a:extLst>
          </p:cNvPr>
          <p:cNvSpPr/>
          <p:nvPr/>
        </p:nvSpPr>
        <p:spPr>
          <a:xfrm>
            <a:off x="1241624" y="7076885"/>
            <a:ext cx="1800200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Confirmation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FED27AE0-9412-2B6A-361B-B423912E046D}"/>
              </a:ext>
            </a:extLst>
          </p:cNvPr>
          <p:cNvSpPr/>
          <p:nvPr/>
        </p:nvSpPr>
        <p:spPr>
          <a:xfrm>
            <a:off x="3257847" y="7074894"/>
            <a:ext cx="1531743" cy="360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Request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8FFA1951-02AE-670A-2EB4-1F83BEF0874D}"/>
              </a:ext>
            </a:extLst>
          </p:cNvPr>
          <p:cNvSpPr/>
          <p:nvPr/>
        </p:nvSpPr>
        <p:spPr>
          <a:xfrm>
            <a:off x="4935028" y="7069628"/>
            <a:ext cx="215575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Received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  <p:graphicFrame>
        <p:nvGraphicFramePr>
          <p:cNvPr id="63" name="표 62">
            <a:extLst>
              <a:ext uri="{FF2B5EF4-FFF2-40B4-BE49-F238E27FC236}">
                <a16:creationId xmlns:a16="http://schemas.microsoft.com/office/drawing/2014/main" id="{0D5D415F-E44E-E926-0CB4-EC3475C0F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005474"/>
              </p:ext>
            </p:extLst>
          </p:nvPr>
        </p:nvGraphicFramePr>
        <p:xfrm>
          <a:off x="155154" y="7545888"/>
          <a:ext cx="845046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046">
                  <a:extLst>
                    <a:ext uri="{9D8B030D-6E8A-4147-A177-3AD203B41FA5}">
                      <a16:colId xmlns:a16="http://schemas.microsoft.com/office/drawing/2014/main" val="257221733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Loc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929809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Path 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281289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Proc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111724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 err="1"/>
                        <a:t>Btn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241172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Act</a:t>
                      </a:r>
                    </a:p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848061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Int.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915268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Cust. Status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28407040"/>
                  </a:ext>
                </a:extLst>
              </a:tr>
            </a:tbl>
          </a:graphicData>
        </a:graphic>
      </p:graphicFrame>
      <p:graphicFrame>
        <p:nvGraphicFramePr>
          <p:cNvPr id="64" name="표 63">
            <a:extLst>
              <a:ext uri="{FF2B5EF4-FFF2-40B4-BE49-F238E27FC236}">
                <a16:creationId xmlns:a16="http://schemas.microsoft.com/office/drawing/2014/main" id="{3351FE9C-01A8-4885-8DA2-B32E667C2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239153"/>
              </p:ext>
            </p:extLst>
          </p:nvPr>
        </p:nvGraphicFramePr>
        <p:xfrm>
          <a:off x="7321912" y="7515726"/>
          <a:ext cx="2306548" cy="1790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548">
                  <a:extLst>
                    <a:ext uri="{9D8B030D-6E8A-4147-A177-3AD203B41FA5}">
                      <a16:colId xmlns:a16="http://schemas.microsoft.com/office/drawing/2014/main" val="275794181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B/E   Adm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288615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Hotel Bookings &gt; Booking detail </a:t>
                      </a:r>
                    </a:p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479418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Account Part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7411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u="none" strike="noStrike" dirty="0">
                          <a:effectLst/>
                        </a:rPr>
                        <a:t>Payment Cancel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616594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Card Cancellation and Booking Cancellation Status Change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58549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Cancelled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339677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1221913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u="none" strike="noStrike" dirty="0">
                          <a:effectLst/>
                        </a:rPr>
                        <a:t>Cancelled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6232912"/>
                  </a:ext>
                </a:extLst>
              </a:tr>
            </a:tbl>
          </a:graphicData>
        </a:graphic>
      </p:graphicFrame>
      <p:sp>
        <p:nvSpPr>
          <p:cNvPr id="66" name="직사각형 65">
            <a:extLst>
              <a:ext uri="{FF2B5EF4-FFF2-40B4-BE49-F238E27FC236}">
                <a16:creationId xmlns:a16="http://schemas.microsoft.com/office/drawing/2014/main" id="{880395B4-1462-6D40-7AB6-25270E7BFFBE}"/>
              </a:ext>
            </a:extLst>
          </p:cNvPr>
          <p:cNvSpPr/>
          <p:nvPr/>
        </p:nvSpPr>
        <p:spPr>
          <a:xfrm>
            <a:off x="7316746" y="7032848"/>
            <a:ext cx="2306548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</a:rPr>
              <a:t>Booking Cancellation and Refund</a:t>
            </a:r>
            <a:endParaRPr lang="ko-KR" alt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6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CE21A-BD00-E7EB-B365-F81160CF7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5EF2FB-F61F-5BF9-5013-E0510BAB842A}"/>
              </a:ext>
            </a:extLst>
          </p:cNvPr>
          <p:cNvSpPr txBox="1"/>
          <p:nvPr/>
        </p:nvSpPr>
        <p:spPr>
          <a:xfrm>
            <a:off x="784176" y="4296544"/>
            <a:ext cx="1460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spc="-100"/>
              <a:t>작업 내용</a:t>
            </a:r>
            <a:endParaRPr lang="ko-KR" altLang="en-US" sz="2400" b="1" spc="-100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F264D1D1-EC66-3066-BD6D-15016016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79572"/>
              </p:ext>
            </p:extLst>
          </p:nvPr>
        </p:nvGraphicFramePr>
        <p:xfrm>
          <a:off x="784176" y="5067422"/>
          <a:ext cx="11593288" cy="2808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043">
                  <a:extLst>
                    <a:ext uri="{9D8B030D-6E8A-4147-A177-3AD203B41FA5}">
                      <a16:colId xmlns:a16="http://schemas.microsoft.com/office/drawing/2014/main" val="4086276832"/>
                    </a:ext>
                  </a:extLst>
                </a:gridCol>
                <a:gridCol w="2429193">
                  <a:extLst>
                    <a:ext uri="{9D8B030D-6E8A-4147-A177-3AD203B41FA5}">
                      <a16:colId xmlns:a16="http://schemas.microsoft.com/office/drawing/2014/main" val="3807178082"/>
                    </a:ext>
                  </a:extLst>
                </a:gridCol>
                <a:gridCol w="7362932">
                  <a:extLst>
                    <a:ext uri="{9D8B030D-6E8A-4147-A177-3AD203B41FA5}">
                      <a16:colId xmlns:a16="http://schemas.microsoft.com/office/drawing/2014/main" val="178766192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68799775"/>
                    </a:ext>
                  </a:extLst>
                </a:gridCol>
              </a:tblGrid>
              <a:tr h="56877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i="0" dirty="0">
                          <a:solidFill>
                            <a:schemeClr val="tx1"/>
                          </a:solidFill>
                        </a:rPr>
                        <a:t>순번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i="0" dirty="0">
                          <a:solidFill>
                            <a:schemeClr val="tx1"/>
                          </a:solidFill>
                        </a:rPr>
                        <a:t>항목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i="0" dirty="0">
                          <a:solidFill>
                            <a:schemeClr val="tx1"/>
                          </a:solidFill>
                        </a:rPr>
                        <a:t>내용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i="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55651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가상계좌 취소 프로세스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가상계좌 취소 </a:t>
                      </a:r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환불 관련 프로세스 작업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신규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875490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 err="1">
                          <a:solidFill>
                            <a:schemeClr val="tx1"/>
                          </a:solidFill>
                        </a:rPr>
                        <a:t>상태값</a:t>
                      </a:r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 추가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21913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u="none" strike="noStrike" dirty="0">
                          <a:effectLst/>
                        </a:rPr>
                        <a:t>Cancel Confirmed</a:t>
                      </a:r>
                      <a:r>
                        <a:rPr lang="ko-KR" altLang="en-US" sz="16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o-KR" altLang="en-US" sz="1600" b="0" i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상태값</a:t>
                      </a:r>
                      <a:r>
                        <a:rPr lang="ko-KR" altLang="en-US" sz="16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추가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신규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239775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신용카드 프로세스 변경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신용 카드 취소 프로세스 일부 변경</a:t>
                      </a:r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고객 </a:t>
                      </a:r>
                      <a:r>
                        <a:rPr lang="ko-KR" altLang="en-US" sz="1600" b="0" i="0" dirty="0" err="1">
                          <a:solidFill>
                            <a:schemeClr val="tx1"/>
                          </a:solidFill>
                        </a:rPr>
                        <a:t>상태값</a:t>
                      </a:r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 노출 부분</a:t>
                      </a:r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변경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64706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취소 팝업 추가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사용자 영역 취소 팝업 추가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i="0" dirty="0">
                          <a:solidFill>
                            <a:schemeClr val="tx1"/>
                          </a:solidFill>
                        </a:rPr>
                        <a:t>신규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311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3636CEE-2FCE-78EE-B8F6-1D21C4750709}"/>
              </a:ext>
            </a:extLst>
          </p:cNvPr>
          <p:cNvSpPr txBox="1"/>
          <p:nvPr/>
        </p:nvSpPr>
        <p:spPr>
          <a:xfrm>
            <a:off x="784176" y="768152"/>
            <a:ext cx="1460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spc="-100"/>
              <a:t>작업 범위</a:t>
            </a:r>
            <a:endParaRPr lang="ko-KR" altLang="en-US" sz="2400" b="1" spc="-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19AE4F-0F20-C30C-1417-EC959BD67FF9}"/>
              </a:ext>
            </a:extLst>
          </p:cNvPr>
          <p:cNvSpPr txBox="1"/>
          <p:nvPr/>
        </p:nvSpPr>
        <p:spPr>
          <a:xfrm>
            <a:off x="792088" y="1499588"/>
            <a:ext cx="8561040" cy="15220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* </a:t>
            </a:r>
            <a:r>
              <a:rPr kumimoji="0" lang="ko-KR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가상 계좌 취소 처리 필요에 따른 프로세스 정립</a:t>
            </a:r>
            <a:endParaRPr kumimoji="0" lang="en-US" altLang="ko-K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* 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가상 계좌 취소 처리 시 내</a:t>
            </a: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/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외부 노출 </a:t>
            </a:r>
            <a:r>
              <a:rPr lang="ko-KR" altLang="en-US" sz="1600" dirty="0" err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상태값을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명확하게 정리</a:t>
            </a:r>
            <a:endParaRPr lang="en-US" altLang="ko-KR" sz="1600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</a:endParaRP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* </a:t>
            </a:r>
            <a:r>
              <a:rPr kumimoji="0" lang="ko-KR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가상 계좌 외 신용카드 취소 처리의 </a:t>
            </a:r>
            <a:r>
              <a:rPr kumimoji="0" lang="ko-KR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상태값도</a:t>
            </a:r>
            <a:r>
              <a:rPr kumimoji="0" lang="ko-KR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같이 정리</a:t>
            </a:r>
            <a:endParaRPr kumimoji="0" lang="en-US" altLang="ko-K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* 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신용카드 및 가상 계좌 취소 </a:t>
            </a:r>
            <a:r>
              <a:rPr lang="ko-KR" altLang="en-US" sz="1600" dirty="0" err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요청시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안내 팝업</a:t>
            </a: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언제쯤 취소 될 것 이다</a:t>
            </a: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) </a:t>
            </a:r>
            <a:r>
              <a:rPr lang="ko-KR" altLang="en-US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라는 내용 노출</a:t>
            </a:r>
            <a:endParaRPr kumimoji="0" lang="ko-KR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70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4BDD4-4B5B-2BA5-43DE-430B3B559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7E16BB-6A62-837B-C46A-D0A35759F5A5}"/>
              </a:ext>
            </a:extLst>
          </p:cNvPr>
          <p:cNvSpPr txBox="1"/>
          <p:nvPr/>
        </p:nvSpPr>
        <p:spPr>
          <a:xfrm>
            <a:off x="784176" y="4296544"/>
            <a:ext cx="1460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spc="-100"/>
              <a:t>작업 내용</a:t>
            </a:r>
            <a:endParaRPr lang="ko-KR" altLang="en-US" sz="2400" b="1" spc="-100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DF76BF6B-30B2-434B-BDD8-792D6C7616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62178"/>
              </p:ext>
            </p:extLst>
          </p:nvPr>
        </p:nvGraphicFramePr>
        <p:xfrm>
          <a:off x="784176" y="5067422"/>
          <a:ext cx="11593288" cy="2866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043">
                  <a:extLst>
                    <a:ext uri="{9D8B030D-6E8A-4147-A177-3AD203B41FA5}">
                      <a16:colId xmlns:a16="http://schemas.microsoft.com/office/drawing/2014/main" val="4086276832"/>
                    </a:ext>
                  </a:extLst>
                </a:gridCol>
                <a:gridCol w="2429193">
                  <a:extLst>
                    <a:ext uri="{9D8B030D-6E8A-4147-A177-3AD203B41FA5}">
                      <a16:colId xmlns:a16="http://schemas.microsoft.com/office/drawing/2014/main" val="3807178082"/>
                    </a:ext>
                  </a:extLst>
                </a:gridCol>
                <a:gridCol w="7146908">
                  <a:extLst>
                    <a:ext uri="{9D8B030D-6E8A-4147-A177-3AD203B41FA5}">
                      <a16:colId xmlns:a16="http://schemas.microsoft.com/office/drawing/2014/main" val="178766192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68799775"/>
                    </a:ext>
                  </a:extLst>
                </a:gridCol>
              </a:tblGrid>
              <a:tr h="56877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i="0" dirty="0">
                          <a:solidFill>
                            <a:schemeClr val="tx1"/>
                          </a:solidFill>
                        </a:rPr>
                        <a:t>No.</a:t>
                      </a:r>
                      <a:endParaRPr lang="ko-KR" altLang="en-US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i="0" dirty="0">
                          <a:solidFill>
                            <a:schemeClr val="tx1"/>
                          </a:solidFill>
                        </a:rPr>
                        <a:t>Item </a:t>
                      </a:r>
                      <a:endParaRPr lang="ko-KR" altLang="en-US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i="0" dirty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ko-KR" altLang="en-US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i="0" dirty="0">
                          <a:solidFill>
                            <a:schemeClr val="tx1"/>
                          </a:solidFill>
                        </a:rPr>
                        <a:t>Remarks</a:t>
                      </a:r>
                      <a:endParaRPr lang="ko-KR" altLang="en-US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55651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Virtual Account Cancellation Process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Work on virtual account cancellation / refund related processes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New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875490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Add Status Value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21913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Add "Cancel Confirmed" status value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New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239775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Credit Card Process Change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Partial change to credit card cancellation process (customer status exposure part)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Changed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64706"/>
                  </a:ext>
                </a:extLst>
              </a:tr>
              <a:tr h="5598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Add Cancellation Pop-up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Add cancellation pop-up in user area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0" i="0" dirty="0">
                          <a:solidFill>
                            <a:schemeClr val="tx1"/>
                          </a:solidFill>
                        </a:rPr>
                        <a:t>New</a:t>
                      </a:r>
                      <a:endParaRPr lang="ko-KR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1311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67835C-0708-1FDA-7A5C-FB7D581AB87C}"/>
              </a:ext>
            </a:extLst>
          </p:cNvPr>
          <p:cNvSpPr txBox="1"/>
          <p:nvPr/>
        </p:nvSpPr>
        <p:spPr>
          <a:xfrm>
            <a:off x="784176" y="768152"/>
            <a:ext cx="2201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spc="-100" dirty="0"/>
              <a:t>Scope of Work</a:t>
            </a:r>
            <a:endParaRPr lang="ko-KR" altLang="en-US" sz="2400" b="1" spc="-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38A590-C4ED-6E4B-B74E-B391317B8DE7}"/>
              </a:ext>
            </a:extLst>
          </p:cNvPr>
          <p:cNvSpPr txBox="1"/>
          <p:nvPr/>
        </p:nvSpPr>
        <p:spPr>
          <a:xfrm>
            <a:off x="792088" y="1314922"/>
            <a:ext cx="10001200" cy="189135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* Establish process due to the need for virtual account cancellation processing</a:t>
            </a: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* Clearly define internal/external exposure status values when processing virtual account cancellations</a:t>
            </a: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* Also organize the status values for credit card cancellation processing, in addition to virtual accounts</a:t>
            </a: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* Display a notification pop-up (indicating when the cancellation will be processed) when credit card and </a:t>
            </a:r>
          </a:p>
          <a:p>
            <a:pPr marL="0" marR="0" lvl="0" indent="0" algn="l" defTabSz="1221913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dirty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 virtual account cancellations are requested</a:t>
            </a:r>
            <a:endParaRPr kumimoji="0" lang="ko-KR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239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73137-8952-2F3D-3A93-CDD2C5F3C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B60812B6-9FEE-46F4-8362-72D35BC2CC9F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F51B2979-8019-B016-1760-C102D76F7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7A9E4049-A82D-4D41-07DA-E13BA7932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8C863974-A2B1-8E27-85A0-1097B2C0B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53170A5-DC9F-910D-FDDF-206EED8A5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914880"/>
              </p:ext>
            </p:extLst>
          </p:nvPr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8AFBB675-CC87-B6AF-7C0F-FCF79BDC3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169162"/>
              </p:ext>
            </p:extLst>
          </p:nvPr>
        </p:nvGraphicFramePr>
        <p:xfrm>
          <a:off x="9939058" y="2514584"/>
          <a:ext cx="2654579" cy="156218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RFND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해당 기능을 그대로 사용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Booking Detail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에 버튼 추가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" name="그림 19">
            <a:extLst>
              <a:ext uri="{FF2B5EF4-FFF2-40B4-BE49-F238E27FC236}">
                <a16:creationId xmlns:a16="http://schemas.microsoft.com/office/drawing/2014/main" id="{EF20ADE9-7BF6-1948-B017-24EBE90B3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91" y="1512014"/>
            <a:ext cx="9280453" cy="4473041"/>
          </a:xfrm>
          <a:prstGeom prst="rect">
            <a:avLst/>
          </a:prstGeom>
        </p:spPr>
      </p:pic>
      <p:sp>
        <p:nvSpPr>
          <p:cNvPr id="21" name="타원 20">
            <a:extLst>
              <a:ext uri="{FF2B5EF4-FFF2-40B4-BE49-F238E27FC236}">
                <a16:creationId xmlns:a16="http://schemas.microsoft.com/office/drawing/2014/main" id="{1B642DAC-F526-E43A-93A3-7FD22FA14031}"/>
              </a:ext>
            </a:extLst>
          </p:cNvPr>
          <p:cNvSpPr/>
          <p:nvPr/>
        </p:nvSpPr>
        <p:spPr>
          <a:xfrm>
            <a:off x="3952528" y="3273280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61D6A7-0F84-1FFF-2E41-BDB02EF6D24B}"/>
              </a:ext>
            </a:extLst>
          </p:cNvPr>
          <p:cNvSpPr txBox="1"/>
          <p:nvPr/>
        </p:nvSpPr>
        <p:spPr>
          <a:xfrm>
            <a:off x="214690" y="1006059"/>
            <a:ext cx="1337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RFND</a:t>
            </a:r>
            <a:r>
              <a:rPr lang="ko-KR" altLang="en-US" sz="1600" b="1" spc="-100" dirty="0">
                <a:solidFill>
                  <a:srgbClr val="133146"/>
                </a:solidFill>
              </a:rPr>
              <a:t> </a:t>
            </a:r>
            <a:r>
              <a:rPr lang="en-US" altLang="ko-KR" sz="1600" b="1" spc="-100" dirty="0">
                <a:solidFill>
                  <a:srgbClr val="133146"/>
                </a:solidFill>
              </a:rPr>
              <a:t>Button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232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D107A-6207-C6CA-F599-B25417EB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DC46AF14-D935-25F1-53F9-7C56397FDE1F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F655B474-FE6E-B4F9-9149-32CCE1CE1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61747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4830B12F-A432-E6F2-489C-6B6D3E500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E1AC2E93-780B-69DB-7CE6-8C0D1AD0B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8BECEA07-03FA-A520-022D-ACC372F0A3BF}"/>
              </a:ext>
            </a:extLst>
          </p:cNvPr>
          <p:cNvGraphicFramePr>
            <a:graphicFrameLocks noGrp="1"/>
          </p:cNvGraphicFramePr>
          <p:nvPr/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898D0BBC-BC19-16B6-EF74-F607875767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56832"/>
              </p:ext>
            </p:extLst>
          </p:nvPr>
        </p:nvGraphicFramePr>
        <p:xfrm>
          <a:off x="9939058" y="2514584"/>
          <a:ext cx="2654579" cy="156218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RFND</a:t>
                      </a:r>
                    </a:p>
                    <a:p>
                      <a:pPr marL="0" marR="0" lvl="0" indent="0" algn="l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Use the existing function as is 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Add button to Booking Detail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" name="그림 19">
            <a:extLst>
              <a:ext uri="{FF2B5EF4-FFF2-40B4-BE49-F238E27FC236}">
                <a16:creationId xmlns:a16="http://schemas.microsoft.com/office/drawing/2014/main" id="{8998B132-F7C3-7CF3-1C1D-9FA148263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91" y="1512014"/>
            <a:ext cx="9280453" cy="4473041"/>
          </a:xfrm>
          <a:prstGeom prst="rect">
            <a:avLst/>
          </a:prstGeom>
        </p:spPr>
      </p:pic>
      <p:sp>
        <p:nvSpPr>
          <p:cNvPr id="21" name="타원 20">
            <a:extLst>
              <a:ext uri="{FF2B5EF4-FFF2-40B4-BE49-F238E27FC236}">
                <a16:creationId xmlns:a16="http://schemas.microsoft.com/office/drawing/2014/main" id="{E6954C41-16B3-360B-63EF-010259A1C379}"/>
              </a:ext>
            </a:extLst>
          </p:cNvPr>
          <p:cNvSpPr/>
          <p:nvPr/>
        </p:nvSpPr>
        <p:spPr>
          <a:xfrm>
            <a:off x="3952528" y="3273280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01E4C0-DC33-AC77-D570-6833590F6FDF}"/>
              </a:ext>
            </a:extLst>
          </p:cNvPr>
          <p:cNvSpPr txBox="1"/>
          <p:nvPr/>
        </p:nvSpPr>
        <p:spPr>
          <a:xfrm>
            <a:off x="214690" y="1006059"/>
            <a:ext cx="1337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RFND</a:t>
            </a:r>
            <a:r>
              <a:rPr lang="ko-KR" altLang="en-US" sz="1600" b="1" spc="-100" dirty="0">
                <a:solidFill>
                  <a:srgbClr val="133146"/>
                </a:solidFill>
              </a:rPr>
              <a:t> </a:t>
            </a:r>
            <a:r>
              <a:rPr lang="en-US" altLang="ko-KR" sz="1600" b="1" spc="-100" dirty="0">
                <a:solidFill>
                  <a:srgbClr val="133146"/>
                </a:solidFill>
              </a:rPr>
              <a:t>Button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38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DA1AA-3124-B9D6-ABF1-BFAA7312B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2B84C663-3D2E-5D23-8E69-806E6B7F34B1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846BF56A-B6E9-EA00-7F11-09E8D272F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224933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Hotel Booking &gt; Booking Detail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2C25BB3B-284F-746A-C1BE-2DB4F64B5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F9D3FD34-0EB1-9571-14CA-03659EE52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502CDB7-BAEC-0E8D-CDCC-FAAE0952A184}"/>
              </a:ext>
            </a:extLst>
          </p:cNvPr>
          <p:cNvGraphicFramePr>
            <a:graphicFrameLocks noGrp="1"/>
          </p:cNvGraphicFramePr>
          <p:nvPr/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B3C73224-BB72-5658-0BAE-268907BE6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50738"/>
              </p:ext>
            </p:extLst>
          </p:nvPr>
        </p:nvGraphicFramePr>
        <p:xfrm>
          <a:off x="9939058" y="2514584"/>
          <a:ext cx="2654579" cy="247658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1. RFND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Disabled state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Remains disabled until GBO or OP team approves cancellation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Button is activated only when cancellation is approved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dirty="0"/>
                        <a:t>Displayed only for virtual accounts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600B0559-4D6C-A107-BCC9-23F0A57929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905"/>
          <a:stretch/>
        </p:blipFill>
        <p:spPr>
          <a:xfrm>
            <a:off x="220663" y="1500932"/>
            <a:ext cx="9348489" cy="47487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2CB04DA-1D15-1B20-ACFB-BE8D7A5D54E9}"/>
              </a:ext>
            </a:extLst>
          </p:cNvPr>
          <p:cNvSpPr txBox="1"/>
          <p:nvPr/>
        </p:nvSpPr>
        <p:spPr>
          <a:xfrm>
            <a:off x="214690" y="1006059"/>
            <a:ext cx="1337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RFND</a:t>
            </a:r>
            <a:r>
              <a:rPr lang="ko-KR" altLang="en-US" sz="1600" b="1" spc="-100" dirty="0">
                <a:solidFill>
                  <a:srgbClr val="133146"/>
                </a:solidFill>
              </a:rPr>
              <a:t> </a:t>
            </a:r>
            <a:r>
              <a:rPr lang="en-US" altLang="ko-KR" sz="1600" b="1" spc="-100" dirty="0">
                <a:solidFill>
                  <a:srgbClr val="133146"/>
                </a:solidFill>
              </a:rPr>
              <a:t>Button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E4044E9F-7AF0-8623-CEEF-0D0069DAD9BF}"/>
              </a:ext>
            </a:extLst>
          </p:cNvPr>
          <p:cNvSpPr/>
          <p:nvPr/>
        </p:nvSpPr>
        <p:spPr>
          <a:xfrm>
            <a:off x="2931716" y="5063232"/>
            <a:ext cx="504000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RFND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id="{32732AC8-BE35-D152-DEF8-565D7D4BA025}"/>
              </a:ext>
            </a:extLst>
          </p:cNvPr>
          <p:cNvSpPr/>
          <p:nvPr/>
        </p:nvSpPr>
        <p:spPr>
          <a:xfrm>
            <a:off x="2836424" y="4963624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79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03762-4E8E-9F22-A4C5-12FC7749A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369950EF-00E8-529C-C70E-183BC853E84A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6B9B5CF8-A7E2-41E5-0460-E248C98C7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224933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Hotel Booking &gt; Booking Detail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69B0B239-8C1D-225E-7FF6-F17F414C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2F48CD48-3857-12F0-1467-E0D30215C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322902C-8ADD-2DE0-24F5-254DFC801FC1}"/>
              </a:ext>
            </a:extLst>
          </p:cNvPr>
          <p:cNvGraphicFramePr>
            <a:graphicFrameLocks noGrp="1"/>
          </p:cNvGraphicFramePr>
          <p:nvPr/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26461FC8-1E86-A052-3C14-9D3E96A1B6A9}"/>
              </a:ext>
            </a:extLst>
          </p:cNvPr>
          <p:cNvGraphicFramePr>
            <a:graphicFrameLocks noGrp="1"/>
          </p:cNvGraphicFramePr>
          <p:nvPr/>
        </p:nvGraphicFramePr>
        <p:xfrm>
          <a:off x="9939058" y="2514584"/>
          <a:ext cx="2654579" cy="229370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1. RFND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비활성화 상태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GBO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혹은 </a:t>
                      </a: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OP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팀에서 취소 승인을 하기 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전까지 비활성화 상태</a:t>
                      </a:r>
                      <a:b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</a:b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취소 승인 상태가 되어야</a:t>
                      </a: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버튼이 활성화 됨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가상 계좌의 경우에만 노출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11769655-6BDD-A9C1-7764-C69B1D7B60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905"/>
          <a:stretch/>
        </p:blipFill>
        <p:spPr>
          <a:xfrm>
            <a:off x="220663" y="1500932"/>
            <a:ext cx="9348489" cy="47487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984C740-8376-5625-D158-6BA02D472744}"/>
              </a:ext>
            </a:extLst>
          </p:cNvPr>
          <p:cNvSpPr txBox="1"/>
          <p:nvPr/>
        </p:nvSpPr>
        <p:spPr>
          <a:xfrm>
            <a:off x="214690" y="1006059"/>
            <a:ext cx="13379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RFND</a:t>
            </a:r>
            <a:r>
              <a:rPr lang="ko-KR" altLang="en-US" sz="1600" b="1" spc="-100" dirty="0">
                <a:solidFill>
                  <a:srgbClr val="133146"/>
                </a:solidFill>
              </a:rPr>
              <a:t> </a:t>
            </a:r>
            <a:r>
              <a:rPr lang="en-US" altLang="ko-KR" sz="1600" b="1" spc="-100" dirty="0">
                <a:solidFill>
                  <a:srgbClr val="133146"/>
                </a:solidFill>
              </a:rPr>
              <a:t>Button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0024B600-E958-C220-C612-7A0BD2DFAAAC}"/>
              </a:ext>
            </a:extLst>
          </p:cNvPr>
          <p:cNvSpPr/>
          <p:nvPr/>
        </p:nvSpPr>
        <p:spPr>
          <a:xfrm>
            <a:off x="2931716" y="5063232"/>
            <a:ext cx="504000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RFND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id="{2B7D3EDA-2F96-D93E-7037-CBEB3FBDFC23}"/>
              </a:ext>
            </a:extLst>
          </p:cNvPr>
          <p:cNvSpPr/>
          <p:nvPr/>
        </p:nvSpPr>
        <p:spPr>
          <a:xfrm>
            <a:off x="2836424" y="4963624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70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38656-CD81-EEF5-BF2E-5FE875F17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95EB1ADE-529C-6DCD-9E3D-17247F620C2B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CAC885D2-3730-E7C3-F7C8-F20321713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224933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Hotel Booking &gt; Booking Detail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ECC56A1B-AA84-B7F2-767D-E6E0705D5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29000539-8254-CCBF-D785-22B7BF05C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10E45CA-D305-BF61-7387-F33D48598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268890"/>
              </p:ext>
            </p:extLst>
          </p:nvPr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6D18EA7C-BAAA-5114-B4B5-AE30613BF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88887"/>
              </p:ext>
            </p:extLst>
          </p:nvPr>
        </p:nvGraphicFramePr>
        <p:xfrm>
          <a:off x="9939058" y="2514584"/>
          <a:ext cx="2654579" cy="2476584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1. Payment Cancel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클릭시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R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경고창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생성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가상계좌와 카드의 기능이 다름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가상계좌의 경우 </a:t>
                      </a: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취소 승인</a:t>
                      </a: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]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의 개념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실제 취소 및 환불은 </a:t>
                      </a: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RFND </a:t>
                      </a:r>
                      <a:r>
                        <a:rPr kumimoji="1" lang="ko-KR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버튼으로 처리</a:t>
                      </a: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2. </a:t>
                      </a:r>
                      <a:r>
                        <a:rPr kumimoji="1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컨팜창</a:t>
                      </a: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- </a:t>
                      </a:r>
                      <a:r>
                        <a:rPr kumimoji="1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취소 승인 </a:t>
                      </a:r>
                      <a:r>
                        <a:rPr kumimoji="1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컨펌창</a:t>
                      </a: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- [</a:t>
                      </a:r>
                      <a:r>
                        <a:rPr kumimoji="1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예</a:t>
                      </a: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] </a:t>
                      </a:r>
                      <a:r>
                        <a:rPr kumimoji="1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선택시</a:t>
                      </a:r>
                      <a:r>
                        <a:rPr kumimoji="1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취소 승인</a:t>
                      </a: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- [</a:t>
                      </a:r>
                      <a:r>
                        <a:rPr kumimoji="1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아니오</a:t>
                      </a: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] </a:t>
                      </a:r>
                      <a:r>
                        <a:rPr kumimoji="1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선택시</a:t>
                      </a:r>
                      <a:r>
                        <a:rPr kumimoji="1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창 닫힘</a:t>
                      </a: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CE9B5D01-6FE3-1D14-511B-11B901689B1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905"/>
          <a:stretch/>
        </p:blipFill>
        <p:spPr>
          <a:xfrm>
            <a:off x="220663" y="1500932"/>
            <a:ext cx="9348489" cy="47487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4037B46-7D41-0922-16E0-B5F2F3B27895}"/>
              </a:ext>
            </a:extLst>
          </p:cNvPr>
          <p:cNvSpPr txBox="1"/>
          <p:nvPr/>
        </p:nvSpPr>
        <p:spPr>
          <a:xfrm>
            <a:off x="214690" y="1006059"/>
            <a:ext cx="15623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Payment Cancel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09D2AF2D-9594-43CA-EE9E-DDD1A9A75485}"/>
              </a:ext>
            </a:extLst>
          </p:cNvPr>
          <p:cNvSpPr/>
          <p:nvPr/>
        </p:nvSpPr>
        <p:spPr>
          <a:xfrm>
            <a:off x="2931716" y="5063232"/>
            <a:ext cx="504000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RFND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5CF9D95E-04C8-B46A-9049-70D943162BE7}"/>
              </a:ext>
            </a:extLst>
          </p:cNvPr>
          <p:cNvSpPr/>
          <p:nvPr/>
        </p:nvSpPr>
        <p:spPr>
          <a:xfrm>
            <a:off x="3414301" y="4948135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FFF1EF02-CA5F-14DC-C3E6-8FB32C2C2B5B}"/>
              </a:ext>
            </a:extLst>
          </p:cNvPr>
          <p:cNvSpPr/>
          <p:nvPr/>
        </p:nvSpPr>
        <p:spPr>
          <a:xfrm>
            <a:off x="3594301" y="2514584"/>
            <a:ext cx="4030824" cy="16459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800" dirty="0">
                <a:solidFill>
                  <a:schemeClr val="tx1"/>
                </a:solidFill>
              </a:rPr>
              <a:t>취소</a:t>
            </a:r>
            <a:r>
              <a:rPr lang="en-US" altLang="ko-KR" sz="800" dirty="0">
                <a:solidFill>
                  <a:schemeClr val="tx1"/>
                </a:solidFill>
              </a:rPr>
              <a:t> </a:t>
            </a:r>
            <a:r>
              <a:rPr lang="ko-KR" altLang="en-US" sz="800" dirty="0">
                <a:solidFill>
                  <a:schemeClr val="tx1"/>
                </a:solidFill>
              </a:rPr>
              <a:t>승인 처리 하시겠습니까</a:t>
            </a:r>
            <a:r>
              <a:rPr lang="en-US" altLang="ko-KR" sz="800" dirty="0">
                <a:solidFill>
                  <a:schemeClr val="tx1"/>
                </a:solidFill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ko-KR" altLang="en-US" sz="800" dirty="0">
                <a:solidFill>
                  <a:schemeClr val="tx1"/>
                </a:solidFill>
              </a:rPr>
              <a:t>가상계좌의 환불 및 취소는 승인 후 회계팀 처리 시 완료됩니다</a:t>
            </a:r>
            <a:r>
              <a:rPr lang="en-US" altLang="ko-KR" sz="800" dirty="0">
                <a:solidFill>
                  <a:schemeClr val="tx1"/>
                </a:solidFill>
              </a:rPr>
              <a:t>.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75B80C83-7818-39A8-98DB-66AA196D2F96}"/>
              </a:ext>
            </a:extLst>
          </p:cNvPr>
          <p:cNvSpPr/>
          <p:nvPr/>
        </p:nvSpPr>
        <p:spPr>
          <a:xfrm>
            <a:off x="6506716" y="3936520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>
                <a:solidFill>
                  <a:schemeClr val="tx1"/>
                </a:solidFill>
              </a:rPr>
              <a:t>예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9F9398BB-7479-7B76-BC9B-6678E8653597}"/>
              </a:ext>
            </a:extLst>
          </p:cNvPr>
          <p:cNvSpPr/>
          <p:nvPr/>
        </p:nvSpPr>
        <p:spPr>
          <a:xfrm>
            <a:off x="7048920" y="3936504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800">
                <a:solidFill>
                  <a:schemeClr val="tx1"/>
                </a:solidFill>
              </a:rPr>
              <a:t>아니오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AC4D61C9-EA0D-E786-ECBA-1B233034FC56}"/>
              </a:ext>
            </a:extLst>
          </p:cNvPr>
          <p:cNvSpPr/>
          <p:nvPr/>
        </p:nvSpPr>
        <p:spPr>
          <a:xfrm>
            <a:off x="3504301" y="2432287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2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088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B5FD4-640C-B76A-0882-A7EA4B80D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직사각형 184">
            <a:extLst>
              <a:ext uri="{FF2B5EF4-FFF2-40B4-BE49-F238E27FC236}">
                <a16:creationId xmlns:a16="http://schemas.microsoft.com/office/drawing/2014/main" id="{D97FC6CF-3AB3-8070-2431-18C91AD9DF4A}"/>
              </a:ext>
            </a:extLst>
          </p:cNvPr>
          <p:cNvSpPr/>
          <p:nvPr/>
        </p:nvSpPr>
        <p:spPr>
          <a:xfrm>
            <a:off x="155154" y="974723"/>
            <a:ext cx="9684000" cy="8255033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57" name="Text Box 19">
            <a:extLst>
              <a:ext uri="{FF2B5EF4-FFF2-40B4-BE49-F238E27FC236}">
                <a16:creationId xmlns:a16="http://schemas.microsoft.com/office/drawing/2014/main" id="{ABAEB8DE-92FB-BE69-2F42-CEF6CA332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868" y="548180"/>
            <a:ext cx="224933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Hotel Booking &gt; Booking Detail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59" name="Text Box 18">
            <a:extLst>
              <a:ext uri="{FF2B5EF4-FFF2-40B4-BE49-F238E27FC236}">
                <a16:creationId xmlns:a16="http://schemas.microsoft.com/office/drawing/2014/main" id="{396BE08E-3D4D-67EF-8FAF-FD50D4278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624" y="249902"/>
            <a:ext cx="65755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ko-KR" altLang="en-US" sz="1100">
                <a:solidFill>
                  <a:prstClr val="black"/>
                </a:solidFill>
              </a:rPr>
              <a:t>김 학성</a:t>
            </a:r>
          </a:p>
        </p:txBody>
      </p:sp>
      <p:sp>
        <p:nvSpPr>
          <p:cNvPr id="65" name="Text Box 81">
            <a:extLst>
              <a:ext uri="{FF2B5EF4-FFF2-40B4-BE49-F238E27FC236}">
                <a16:creationId xmlns:a16="http://schemas.microsoft.com/office/drawing/2014/main" id="{B0C86159-86D2-8A15-0ECA-40F308909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80" y="247870"/>
            <a:ext cx="16017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100" dirty="0">
                <a:solidFill>
                  <a:prstClr val="black"/>
                </a:solidFill>
              </a:rPr>
              <a:t>Prepay cancel process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62388BE-E526-32BE-E251-37D1C1E66914}"/>
              </a:ext>
            </a:extLst>
          </p:cNvPr>
          <p:cNvGraphicFramePr>
            <a:graphicFrameLocks noGrp="1"/>
          </p:cNvGraphicFramePr>
          <p:nvPr/>
        </p:nvGraphicFramePr>
        <p:xfrm>
          <a:off x="9929813" y="975641"/>
          <a:ext cx="2657097" cy="1467505"/>
        </p:xfrm>
        <a:graphic>
          <a:graphicData uri="http://schemas.openxmlformats.org/drawingml/2006/table">
            <a:tbl>
              <a:tblPr/>
              <a:tblGrid>
                <a:gridCol w="2657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공통안내 항목</a:t>
                      </a:r>
                      <a:endParaRPr kumimoji="1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45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spc="-100" dirty="0"/>
                    </a:p>
                  </a:txBody>
                  <a:tcPr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820257B3-C363-663A-A958-68B3A35F7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649881"/>
              </p:ext>
            </p:extLst>
          </p:nvPr>
        </p:nvGraphicFramePr>
        <p:xfrm>
          <a:off x="9939058" y="2514584"/>
          <a:ext cx="2654579" cy="2987822"/>
        </p:xfrm>
        <a:graphic>
          <a:graphicData uri="http://schemas.openxmlformats.org/drawingml/2006/table">
            <a:tbl>
              <a:tblPr/>
              <a:tblGrid>
                <a:gridCol w="43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□ DESCRIPTION □</a:t>
                      </a: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1. Payment Cancel</a:t>
                      </a:r>
                    </a:p>
                    <a:p>
                      <a:r>
                        <a:rPr kumimoji="1" lang="en-US" altLang="ko-K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altLang="ko-KR" sz="800" b="1" dirty="0"/>
                        <a:t>Upon Click:</a:t>
                      </a:r>
                      <a:r>
                        <a:rPr lang="en-US" altLang="ko-KR" sz="800" dirty="0"/>
                        <a:t> A warning pop-up is generated.</a:t>
                      </a:r>
                    </a:p>
                    <a:p>
                      <a:r>
                        <a:rPr lang="en-US" altLang="ko-KR" sz="800" b="1" dirty="0"/>
                        <a:t>- Functionality Difference:</a:t>
                      </a:r>
                      <a:r>
                        <a:rPr lang="en-US" altLang="ko-KR" sz="800" dirty="0"/>
                        <a:t> Virtual accounts and cards have different functions.</a:t>
                      </a:r>
                    </a:p>
                    <a:p>
                      <a:r>
                        <a:rPr lang="en-US" altLang="ko-KR" sz="800" b="1" dirty="0"/>
                        <a:t>- Virtual Accounts:</a:t>
                      </a:r>
                      <a:r>
                        <a:rPr lang="en-US" altLang="ko-KR" sz="800" dirty="0"/>
                        <a:t> In the case of virtual accounts, it's a concept of "[Cancellation Approval]".</a:t>
                      </a:r>
                    </a:p>
                    <a:p>
                      <a:r>
                        <a:rPr lang="en-US" altLang="ko-KR" sz="800" b="1" dirty="0"/>
                        <a:t>- Actual Cancellation &amp; Refund:</a:t>
                      </a:r>
                      <a:r>
                        <a:rPr lang="en-US" altLang="ko-KR" sz="800" dirty="0"/>
                        <a:t> Processed with the RFND button.</a:t>
                      </a:r>
                    </a:p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2. Confirmation Pop-up</a:t>
                      </a:r>
                    </a:p>
                    <a:p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- </a:t>
                      </a:r>
                      <a:r>
                        <a:rPr lang="en-US" altLang="ko-KR" sz="800" b="1" dirty="0"/>
                        <a:t>Purpose:</a:t>
                      </a:r>
                      <a:r>
                        <a:rPr lang="en-US" altLang="ko-KR" sz="800" dirty="0"/>
                        <a:t> Cancellation approval confirmation pop-up.</a:t>
                      </a:r>
                    </a:p>
                    <a:p>
                      <a:r>
                        <a:rPr lang="en-US" altLang="ko-KR" sz="800" dirty="0"/>
                        <a:t>- </a:t>
                      </a:r>
                      <a:r>
                        <a:rPr lang="en-US" altLang="ko-KR" sz="800" b="1" dirty="0"/>
                        <a:t>"Yes" Selection:</a:t>
                      </a:r>
                      <a:r>
                        <a:rPr lang="en-US" altLang="ko-KR" sz="800" dirty="0"/>
                        <a:t> Leads to cancellation approval.</a:t>
                      </a:r>
                    </a:p>
                    <a:p>
                      <a:r>
                        <a:rPr lang="en-US" altLang="ko-KR" sz="800" dirty="0"/>
                        <a:t>- </a:t>
                      </a:r>
                      <a:r>
                        <a:rPr lang="en-US" altLang="ko-KR" sz="800" b="1" dirty="0"/>
                        <a:t>"No" Selection:</a:t>
                      </a:r>
                      <a:r>
                        <a:rPr lang="en-US" altLang="ko-KR" sz="800" dirty="0"/>
                        <a:t> Closes the pop-up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3263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C61B49E2-9E60-B498-2D2B-75A05439B9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905"/>
          <a:stretch/>
        </p:blipFill>
        <p:spPr>
          <a:xfrm>
            <a:off x="220663" y="1500932"/>
            <a:ext cx="9348489" cy="47487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43DC94C-06CD-D51B-CAB0-C575BA079C6F}"/>
              </a:ext>
            </a:extLst>
          </p:cNvPr>
          <p:cNvSpPr txBox="1"/>
          <p:nvPr/>
        </p:nvSpPr>
        <p:spPr>
          <a:xfrm>
            <a:off x="214690" y="1006059"/>
            <a:ext cx="15623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00" dirty="0">
                <a:solidFill>
                  <a:srgbClr val="133146"/>
                </a:solidFill>
              </a:rPr>
              <a:t>Payment Cancel</a:t>
            </a:r>
            <a:endParaRPr lang="ko-KR" altLang="en-US" sz="1600" b="1" spc="-100" dirty="0">
              <a:solidFill>
                <a:srgbClr val="133146"/>
              </a:solidFill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7D8EDF1E-55CF-7B18-3519-855D84ECFB38}"/>
              </a:ext>
            </a:extLst>
          </p:cNvPr>
          <p:cNvSpPr/>
          <p:nvPr/>
        </p:nvSpPr>
        <p:spPr>
          <a:xfrm>
            <a:off x="2931716" y="5063232"/>
            <a:ext cx="504000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>
                <a:solidFill>
                  <a:schemeClr val="tx1"/>
                </a:solidFill>
              </a:rPr>
              <a:t>RFND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ACE37F86-56C1-A53C-C2E5-064A387E5D5F}"/>
              </a:ext>
            </a:extLst>
          </p:cNvPr>
          <p:cNvSpPr/>
          <p:nvPr/>
        </p:nvSpPr>
        <p:spPr>
          <a:xfrm>
            <a:off x="3414301" y="4948135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1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0ED597E5-9A32-519F-E50F-83C61A67AC06}"/>
              </a:ext>
            </a:extLst>
          </p:cNvPr>
          <p:cNvSpPr/>
          <p:nvPr/>
        </p:nvSpPr>
        <p:spPr>
          <a:xfrm>
            <a:off x="3594301" y="2514584"/>
            <a:ext cx="4030824" cy="16459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800" dirty="0">
                <a:solidFill>
                  <a:schemeClr val="tx1"/>
                </a:solidFill>
              </a:rPr>
              <a:t>Would you like to process the cancellation approval?</a:t>
            </a:r>
          </a:p>
          <a:p>
            <a:pPr algn="ctr">
              <a:lnSpc>
                <a:spcPct val="150000"/>
              </a:lnSpc>
            </a:pPr>
            <a:r>
              <a:rPr lang="en-US" altLang="ko-KR" sz="800" dirty="0">
                <a:solidFill>
                  <a:schemeClr val="tx1"/>
                </a:solidFill>
              </a:rPr>
              <a:t>Refunds and cancellations for virtual accounts are completed upon processing by the accounting team after approval.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E211507A-EBF2-8C59-2DF0-83C513CAB002}"/>
              </a:ext>
            </a:extLst>
          </p:cNvPr>
          <p:cNvSpPr/>
          <p:nvPr/>
        </p:nvSpPr>
        <p:spPr>
          <a:xfrm>
            <a:off x="6506716" y="3936520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>
                <a:solidFill>
                  <a:schemeClr val="tx1"/>
                </a:solidFill>
              </a:rPr>
              <a:t>예</a:t>
            </a:r>
            <a:endParaRPr lang="ko-KR" altLang="en-US" sz="800" dirty="0" err="1">
              <a:solidFill>
                <a:schemeClr val="tx1"/>
              </a:solidFill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8921A76D-A71E-506B-005E-888B86B8268C}"/>
              </a:ext>
            </a:extLst>
          </p:cNvPr>
          <p:cNvSpPr/>
          <p:nvPr/>
        </p:nvSpPr>
        <p:spPr>
          <a:xfrm>
            <a:off x="7048920" y="3936504"/>
            <a:ext cx="432000" cy="14400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800">
                <a:solidFill>
                  <a:schemeClr val="tx1"/>
                </a:solidFill>
              </a:rPr>
              <a:t>아니오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90B2BE10-932E-FD17-CF3A-E4B4F67FECD8}"/>
              </a:ext>
            </a:extLst>
          </p:cNvPr>
          <p:cNvSpPr/>
          <p:nvPr/>
        </p:nvSpPr>
        <p:spPr>
          <a:xfrm>
            <a:off x="3504301" y="2432287"/>
            <a:ext cx="180000" cy="180000"/>
          </a:xfrm>
          <a:prstGeom prst="ellipse">
            <a:avLst/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bg1"/>
                </a:solidFill>
              </a:rPr>
              <a:t>2</a:t>
            </a:r>
            <a:endParaRPr lang="ko-KR" altLang="en-US" sz="105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802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55"/>
  <p:tag name="MINHEIGH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30"/>
  <p:tag name="MINHEIGHT" val="1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Absolute"/>
  <p:tag name="ANCHORRIGHT" val="Absolute"/>
  <p:tag name="ANCHORBOTTOM" val="Absolu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55"/>
  <p:tag name="MINHEIGHT" val="1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30"/>
  <p:tag name="MINHEIGHT" val="1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Absolute"/>
  <p:tag name="ANCHORRIGHT" val="Absolute"/>
  <p:tag name="ANCHORBOTTOM" val="Absolu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55"/>
  <p:tag name="MINHEIGHT" val="1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30"/>
  <p:tag name="MINHEIGHT" val="1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Absolute"/>
  <p:tag name="ANCHORRIGHT" val="Absolute"/>
  <p:tag name="ANCHORBOTTOM" val="Absolu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55"/>
  <p:tag name="MINHEIGHT" val="1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30"/>
  <p:tag name="MINHEIGHT" val="1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Absolute"/>
  <p:tag name="ANCHORRIGHT" val="Absolute"/>
  <p:tag name="ANCHORBOTTOM" val="Absolu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55"/>
  <p:tag name="MINHEIGHT" val="1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30"/>
  <p:tag name="MINHEIGHT" val="1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30"/>
  <p:tag name="MINHEIGHT" val="1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Absolute"/>
  <p:tag name="ANCHORRIGHT" val="Absolute"/>
  <p:tag name="ANCHORBOTTOM" val="Absolu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Absolute"/>
  <p:tag name="ANCHORRIGHT" val="Absolute"/>
  <p:tag name="ANCHORBOTTOM" val="Absolu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None"/>
  <p:tag name="ANCHORTOP" val="None"/>
  <p:tag name="ANCHORRIGHT" val="Absolute"/>
  <p:tag name="ANCHORBOTTOM" val="No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ABLESMARTRESIZE" val="True"/>
  <p:tag name="MINWIDTH" val="55"/>
  <p:tag name="MINHEIGHT" val="1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CHORLEFT" val="Absolute"/>
  <p:tag name="ANCHORTOP" val="Absolute"/>
  <p:tag name="ANCHORRIGHT" val="Absolute"/>
  <p:tag name="ANCHORBOTTOM" val="Absolute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sz="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900" spc="-100" dirty="0"/>
        </a:defPPr>
      </a:lstStyle>
    </a:txDef>
  </a:objectDefaults>
  <a:extraClrSchemeLst/>
</a:theme>
</file>

<file path=ppt/theme/theme10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sz="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900" spc="-100" dirty="0"/>
        </a:defPPr>
      </a:lstStyle>
    </a:txDef>
  </a:objectDefaults>
  <a:extraClrSchemeLst/>
</a:theme>
</file>

<file path=ppt/theme/theme11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sz="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900" spc="-100" dirty="0"/>
        </a:defPPr>
      </a:lstStyle>
    </a:txDef>
  </a:objectDefaults>
  <a:extraClrSchemeLst/>
</a:theme>
</file>

<file path=ppt/theme/theme12.xml><?xml version="1.0" encoding="utf-8"?>
<a:theme xmlns:a="http://schemas.openxmlformats.org/drawingml/2006/main" name="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bg1">
              <a:lumMod val="65000"/>
            </a:schemeClr>
          </a:solidFill>
        </a:ln>
      </a:spPr>
      <a:bodyPr rtlCol="0" anchor="ctr"/>
      <a:lstStyle>
        <a:defPPr algn="ctr">
          <a:defRPr sz="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bg1">
              <a:lumMod val="8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900" spc="-100" dirty="0" smtClean="0">
            <a:solidFill>
              <a:srgbClr val="133146"/>
            </a:solidFill>
          </a:defRPr>
        </a:defPPr>
      </a:lstStyle>
    </a:txDef>
  </a:objectDefaults>
  <a:extraClrSchemeLst/>
</a:theme>
</file>

<file path=ppt/theme/theme1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4_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6350">
          <a:solidFill>
            <a:schemeClr val="bg1">
              <a:lumMod val="85000"/>
            </a:schemeClr>
          </a:solidFill>
          <a:round/>
          <a:headEnd/>
          <a:tailEnd/>
        </a:ln>
        <a:effectLst/>
      </a:spPr>
      <a:bodyPr wrap="none" lIns="36000" rIns="36000"/>
      <a:lstStyle>
        <a:defPPr algn="ctr">
          <a:spcBef>
            <a:spcPct val="20000"/>
          </a:spcBef>
          <a:defRPr sz="700" b="1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돋움" pitchFamily="50" charset="-127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6350">
          <a:solidFill>
            <a:schemeClr val="bg1">
              <a:lumMod val="85000"/>
            </a:schemeClr>
          </a:solidFill>
          <a:round/>
          <a:headEnd/>
          <a:tailEnd/>
        </a:ln>
        <a:effectLst/>
      </a:spPr>
      <a:bodyPr wrap="none" lIns="36000" rIns="36000"/>
      <a:lstStyle>
        <a:defPPr algn="ctr">
          <a:spcBef>
            <a:spcPct val="20000"/>
          </a:spcBef>
          <a:defRPr sz="700" b="1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돋움" pitchFamily="50" charset="-127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6_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6350">
          <a:solidFill>
            <a:schemeClr val="bg1">
              <a:lumMod val="85000"/>
            </a:schemeClr>
          </a:solidFill>
          <a:round/>
          <a:headEnd/>
          <a:tailEnd/>
        </a:ln>
        <a:effectLst/>
      </a:spPr>
      <a:bodyPr wrap="none" lIns="36000" rIns="36000"/>
      <a:lstStyle>
        <a:defPPr algn="ctr">
          <a:spcBef>
            <a:spcPct val="20000"/>
          </a:spcBef>
          <a:defRPr sz="700" b="1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돋움" pitchFamily="50" charset="-127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7_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6350">
          <a:solidFill>
            <a:schemeClr val="bg1">
              <a:lumMod val="85000"/>
            </a:schemeClr>
          </a:solidFill>
          <a:round/>
          <a:headEnd/>
          <a:tailEnd/>
        </a:ln>
        <a:effectLst/>
      </a:spPr>
      <a:bodyPr wrap="none" lIns="36000" rIns="36000"/>
      <a:lstStyle>
        <a:defPPr algn="ctr">
          <a:spcBef>
            <a:spcPct val="20000"/>
          </a:spcBef>
          <a:defRPr sz="700" b="1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돋움" pitchFamily="50" charset="-127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8_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6350">
          <a:solidFill>
            <a:schemeClr val="bg1">
              <a:lumMod val="85000"/>
            </a:schemeClr>
          </a:solidFill>
          <a:round/>
          <a:headEnd/>
          <a:tailEnd/>
        </a:ln>
        <a:effectLst/>
      </a:spPr>
      <a:bodyPr wrap="none" lIns="36000" rIns="36000"/>
      <a:lstStyle>
        <a:defPPr algn="ctr">
          <a:spcBef>
            <a:spcPct val="20000"/>
          </a:spcBef>
          <a:defRPr sz="700" b="1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돋움" pitchFamily="50" charset="-127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9_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6350">
          <a:solidFill>
            <a:schemeClr val="bg1">
              <a:lumMod val="85000"/>
            </a:schemeClr>
          </a:solidFill>
          <a:round/>
          <a:headEnd/>
          <a:tailEnd/>
        </a:ln>
        <a:effectLst/>
      </a:spPr>
      <a:bodyPr wrap="none" lIns="36000" rIns="36000"/>
      <a:lstStyle>
        <a:defPPr algn="ctr">
          <a:spcBef>
            <a:spcPct val="20000"/>
          </a:spcBef>
          <a:defRPr sz="700" b="1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돋움" pitchFamily="50" charset="-127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sz="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900" spc="-100" dirty="0"/>
        </a:defPPr>
      </a:lstStyle>
    </a:txDef>
  </a:objectDefaults>
  <a:extraClrSchemeLst/>
</a:theme>
</file>

<file path=ppt/theme/theme9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bg1">
              <a:lumMod val="65000"/>
            </a:schemeClr>
          </a:solidFill>
        </a:ln>
      </a:spPr>
      <a:bodyPr rtlCol="0" anchor="ctr"/>
      <a:lstStyle>
        <a:defPPr algn="ctr">
          <a:defRPr sz="8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900" spc="-100" dirty="0" smtClean="0">
            <a:solidFill>
              <a:srgbClr val="133146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21138</TotalTime>
  <Words>2261</Words>
  <Application>Microsoft Office PowerPoint</Application>
  <PresentationFormat>A3 Paper (297x420 mm)</PresentationFormat>
  <Paragraphs>741</Paragraphs>
  <Slides>17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Office 테마</vt:lpstr>
      <vt:lpstr>14_기본 디자인</vt:lpstr>
      <vt:lpstr>15_기본 디자인</vt:lpstr>
      <vt:lpstr>16_기본 디자인</vt:lpstr>
      <vt:lpstr>17_기본 디자인</vt:lpstr>
      <vt:lpstr>18_기본 디자인</vt:lpstr>
      <vt:lpstr>19_기본 디자인</vt:lpstr>
      <vt:lpstr>1_Office 테마</vt:lpstr>
      <vt:lpstr>2_Office 테마</vt:lpstr>
      <vt:lpstr>3_Office 테마</vt:lpstr>
      <vt:lpstr>4_Office 테마</vt:lpstr>
      <vt:lpstr>5_Office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tb1404143</dc:creator>
  <cp:lastModifiedBy>학성 김</cp:lastModifiedBy>
  <cp:revision>1997</cp:revision>
  <dcterms:created xsi:type="dcterms:W3CDTF">2015-06-09T08:45:49Z</dcterms:created>
  <dcterms:modified xsi:type="dcterms:W3CDTF">2025-07-15T08:54:26Z</dcterms:modified>
</cp:coreProperties>
</file>